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8B55A2-8D21-49BC-89A6-7A30E3445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C339FC0-38CA-44A1-A84D-D6869A788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E2215F7-B6C7-4E17-BBD0-26A2A2E94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7B5551B-B64D-4543-93C1-6062EEAF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F1A0691-A488-401F-AB2F-7CF8CB36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11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A75575-D09E-4825-8D08-2C4E0D002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FFD9EFE-EA28-4473-B198-A4709F090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69F5045-D02F-4C4A-AD2E-6ECB9E78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5ADE5CB-65D0-4A42-B80A-477776528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C43BD7-3C0B-4BAF-8F9C-FFCD02DC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333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FAD7997-C721-4330-AE9B-78AF80DBE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454B590-3BAA-4544-8DA7-9FED1F00F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91265A-A504-4DBB-A5E7-609BB0F2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F1CF44-5F02-4739-BFEA-F706E9EA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407D506-27A0-4655-BC64-1DA8278E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553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98AACC-FF48-4657-AB5D-879D82FA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0F1F0D-3F27-4D46-9372-D519AEA88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D02499C-860E-482E-8204-622DFEF48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98CD8A4-3861-4785-9B3E-514E04C6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DC43D1-4D76-4203-B246-40CC2836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957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329D05-6020-4340-B872-9FF2F173A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846166B-515C-410F-971E-5C865AF4F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9EEE539-2417-4AF6-8A01-7769A7E8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FE7236A-82E8-4872-90CF-DDAE5581B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D5A7E38-866A-4841-A83A-F876D680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487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EA3807-6DDC-434E-808B-B9B57357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B7387F-D763-4CCF-83B6-F24699325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E63EB1D-6746-4FE6-8181-EF533C748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0333AFD-B527-43D2-92DE-15AF7FF9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B66AC6E-A22E-4496-BED0-E527B39F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7D93108-C6D9-40F2-8F97-F061D319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198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9B231E-858F-47C9-897C-E6A4EE2A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5745C11-3FE8-4A0B-826E-91F2E0E4B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9AEA72B-8814-4D86-AD78-41FC9A39E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8FC95D4-554F-4E66-A0AC-DCE406950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890447F-0EC6-4ED3-992A-661031678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678DCC3-D0E3-4D63-A063-883E6C012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5318DB9-8996-45CF-8B36-234BCEAA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6F239F4-414F-4104-8493-B8A14997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998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4EA9FA-C1C2-4AB6-A11A-29B8E4C4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32E2954-79F0-4695-B36B-4F0978FF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EFC0335-1A31-4ACF-A923-60B57BE2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AE87738-9B8C-473A-A75B-000D1C4BD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619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bg>
      <p:bgPr>
        <a:blipFill dpi="0" rotWithShape="1">
          <a:blip r:embed="rId2">
            <a:lum/>
          </a:blip>
          <a:srcRect/>
          <a:stretch>
            <a:fillRect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6F7C7A6-8EA6-4052-9682-46782E26E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5A10B79-FAE2-4C5D-A558-90ED18A2B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AD00419-EFFF-4E60-8D88-6B2F9383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92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58E1ED-C45C-45CF-8D38-B748F2CE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4C9C93-6A70-4B38-802B-DAEFB5DAD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06E012C-9A01-49FB-BB0D-7AFC7325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3B12619-50FC-4E60-AD2B-221631C2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C80804F-FE45-4279-8E5B-14FB1B54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1CBBBC5-BBC8-46D5-B833-7184D6FCA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64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5F3AF9-E52C-4D39-870E-C7284C78B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C06BA69-CC64-466B-BD1A-8ED74B1A4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C430DF5-6C0B-44D9-95CF-7D9BB0A38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686A23B-547D-47BA-A45C-5B922567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47C41D5-D9BE-4CE0-BCBB-AD872F49C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A4661F6-C6AE-40B2-BA63-546935DC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008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08080F6-97AB-407F-90A9-A3C3B6984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33C6C06-E1E5-4A16-A12E-7C0E10F1C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30753B-155E-4F8C-9299-315C8DFAC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D32AE-DA5B-420C-BF12-99ACA0DAE833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CCB3F27-4BD6-4E71-A00F-2547B8A8C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4DEC470-14D0-49F2-BA38-84D21351B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8B98-B484-4579-BE1D-BBA14B93FA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863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9B90CA-4277-4EA4-89CD-A3DA4C87D9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Potraga za najpismenijim kontinentom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A6CC329-9035-4B27-97F1-8B49B7F116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Otvori jedan pojam i odredi je li točno ili netočno pravopisno napisan!</a:t>
            </a:r>
          </a:p>
          <a:p>
            <a:r>
              <a:rPr lang="hr-HR" dirty="0"/>
              <a:t>Pobjednik je učenik koji pronađe pravopis!</a:t>
            </a:r>
          </a:p>
        </p:txBody>
      </p:sp>
    </p:spTree>
    <p:extLst>
      <p:ext uri="{BB962C8B-B14F-4D97-AF65-F5344CB8AC3E}">
        <p14:creationId xmlns:p14="http://schemas.microsoft.com/office/powerpoint/2010/main" val="2358010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482" y="695739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751832" y="978848"/>
            <a:ext cx="175372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naj ljepši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ja bi želio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287074" y="1987657"/>
            <a:ext cx="1934934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pripovijetka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452496" y="277561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Sveti Petar u Šumi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466755" y="492364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anđeo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5367796" y="231364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Zeleni Vrh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603826" y="3843862"/>
            <a:ext cx="1503335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Dan Planeta Zemlje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339262" y="4010720"/>
            <a:ext cx="1667689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mačka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403673" y="113308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svjet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majčin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6339262" y="4010720"/>
            <a:ext cx="1667689" cy="1465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10466754" y="4909830"/>
            <a:ext cx="1503335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10403672" y="1135483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298188" y="1987656"/>
            <a:ext cx="1923820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693001" y="978848"/>
            <a:ext cx="1910824" cy="1480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3038847" y="377786"/>
            <a:ext cx="1521415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6146484" y="588935"/>
            <a:ext cx="1667689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5248750" y="2313642"/>
            <a:ext cx="1622381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8452496" y="270935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603825" y="3840744"/>
            <a:ext cx="150333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" name="Akcijski gumb: Natrag ili Prethod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C8B2AE-D343-4ECB-B3BB-075294B9519D}"/>
              </a:ext>
            </a:extLst>
          </p:cNvPr>
          <p:cNvSpPr/>
          <p:nvPr/>
        </p:nvSpPr>
        <p:spPr>
          <a:xfrm>
            <a:off x="10810633" y="6334539"/>
            <a:ext cx="841207" cy="523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27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787" y="1226667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1002222" y="978848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dječak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svjetlost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201189" y="1872486"/>
            <a:ext cx="1604301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snijegović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201189" y="158688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zečić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242787" y="458220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osjećaj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4744840" y="239628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Trojica u trnju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603826" y="3843862"/>
            <a:ext cx="1503335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Sveti Filip I Jakov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339262" y="4010720"/>
            <a:ext cx="1667689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zvijezdica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214522" y="117866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Ljudevit Posavski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lišće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4728831" y="2396287"/>
            <a:ext cx="1503335" cy="1465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3051229" y="403406"/>
            <a:ext cx="1503335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10208824" y="1186957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195491" y="143767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10214522" y="4582206"/>
            <a:ext cx="1529839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6242477" y="561306"/>
            <a:ext cx="1521415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6326997" y="4010720"/>
            <a:ext cx="1667689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8183109" y="1872485"/>
            <a:ext cx="1622381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1002221" y="978848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603826" y="3837628"/>
            <a:ext cx="150333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" name="Akcijski gumb: Natrag ili Prethod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C8B2AE-D343-4ECB-B3BB-075294B9519D}"/>
              </a:ext>
            </a:extLst>
          </p:cNvPr>
          <p:cNvSpPr/>
          <p:nvPr/>
        </p:nvSpPr>
        <p:spPr>
          <a:xfrm>
            <a:off x="10810633" y="6334539"/>
            <a:ext cx="841207" cy="523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429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230" y="4237886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751832" y="978848"/>
            <a:ext cx="175372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Nova Godina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djećji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201189" y="1872486"/>
            <a:ext cx="1934934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err="1">
                <a:solidFill>
                  <a:srgbClr val="FF0000"/>
                </a:solidFill>
              </a:rPr>
              <a:t>novčič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766563" y="224979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ućenici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239053" y="4923645"/>
            <a:ext cx="1731038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Trg Kralja Tomislava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4687724" y="2423914"/>
            <a:ext cx="1817402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Dan državnosti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552104" y="4242768"/>
            <a:ext cx="1503335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dijeca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339262" y="4010720"/>
            <a:ext cx="1667689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džip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403673" y="113308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smjeh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četvrtak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6339262" y="4010720"/>
            <a:ext cx="1667689" cy="1465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10177034" y="4865568"/>
            <a:ext cx="1793057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10399508" y="1133082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191243" y="1853753"/>
            <a:ext cx="1944880" cy="15752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693002" y="979833"/>
            <a:ext cx="1910824" cy="1480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3025175" y="403514"/>
            <a:ext cx="1521415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6226726" y="588935"/>
            <a:ext cx="1667689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4604248" y="2396286"/>
            <a:ext cx="1910824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8775738" y="212952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548993" y="4236534"/>
            <a:ext cx="150333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" name="Akcijski gumb: Natrag ili Prethod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C8B2AE-D343-4ECB-B3BB-075294B9519D}"/>
              </a:ext>
            </a:extLst>
          </p:cNvPr>
          <p:cNvSpPr/>
          <p:nvPr/>
        </p:nvSpPr>
        <p:spPr>
          <a:xfrm>
            <a:off x="10810633" y="6334539"/>
            <a:ext cx="841207" cy="523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39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706" y="3930116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751832" y="978848"/>
            <a:ext cx="175372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err="1">
                <a:solidFill>
                  <a:srgbClr val="FF0000"/>
                </a:solidFill>
              </a:rPr>
              <a:t>cvjet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gnijezdo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038360" y="1813470"/>
            <a:ext cx="2117063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lanćić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766563" y="224979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vijest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118076" y="4638401"/>
            <a:ext cx="1944880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pre</a:t>
            </a:r>
            <a:r>
              <a:rPr lang="hr-HR" sz="2800" dirty="0">
                <a:solidFill>
                  <a:srgbClr val="FF0000"/>
                </a:solidFill>
              </a:rPr>
              <a:t> letjeti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4659941" y="2529804"/>
            <a:ext cx="1817402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Varaždinac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211313" y="3843861"/>
            <a:ext cx="1974366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Slavonski brod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228510" y="3936400"/>
            <a:ext cx="1667689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Gorski kotar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403673" y="113308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junaćki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2094887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Jadransko More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6228510" y="3947225"/>
            <a:ext cx="1667689" cy="1465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10116411" y="4610773"/>
            <a:ext cx="1961690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10403673" y="1133081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031060" y="1813471"/>
            <a:ext cx="2131662" cy="16195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698349" y="989983"/>
            <a:ext cx="1910824" cy="1480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3034254" y="384781"/>
            <a:ext cx="2150705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6162835" y="592600"/>
            <a:ext cx="1667689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4613230" y="2509296"/>
            <a:ext cx="1910824" cy="14823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8744128" y="224979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206646" y="3830054"/>
            <a:ext cx="215070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2201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810" y="774915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lijepo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domaća </a:t>
            </a:r>
            <a:r>
              <a:rPr lang="hr-HR" sz="3200" dirty="0" err="1">
                <a:solidFill>
                  <a:srgbClr val="FF0000"/>
                </a:solidFill>
              </a:rPr>
              <a:t>zadača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201189" y="187248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Sveti </a:t>
            </a:r>
            <a:r>
              <a:rPr lang="hr-HR" sz="2800" dirty="0" err="1">
                <a:solidFill>
                  <a:srgbClr val="FF0000"/>
                </a:solidFill>
              </a:rPr>
              <a:t>martin</a:t>
            </a:r>
            <a:r>
              <a:rPr lang="hr-HR" sz="2800" dirty="0">
                <a:solidFill>
                  <a:srgbClr val="FF0000"/>
                </a:solidFill>
              </a:rPr>
              <a:t> na Muri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201189" y="158688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cvijeće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403406" y="457166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Petar Krešimir četvrti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4744840" y="239628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err="1">
                <a:solidFill>
                  <a:srgbClr val="FF0000"/>
                </a:solidFill>
              </a:rPr>
              <a:t>čovijek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603826" y="3843862"/>
            <a:ext cx="1503335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Osnovna škola Sveti </a:t>
            </a:r>
            <a:r>
              <a:rPr lang="hr-HR" sz="2800" dirty="0" err="1">
                <a:solidFill>
                  <a:srgbClr val="FF0000"/>
                </a:solidFill>
              </a:rPr>
              <a:t>Đurđ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503616" y="4010720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err="1">
                <a:solidFill>
                  <a:srgbClr val="FF0000"/>
                </a:solidFill>
              </a:rPr>
              <a:t>potoćič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136123" y="1159228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Ulica lipa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džeparac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3038846" y="413005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6248174" y="587979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183108" y="158687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10118041" y="1159228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8219271" y="1854348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10403405" y="4575591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6510016" y="4010720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4726758" y="2420881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593493" y="3837629"/>
            <a:ext cx="150333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9" name="Akcijski gumb: Natrag ili Prethodno 2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3226E95-05C7-48B3-B607-C24EAE1A9862}"/>
              </a:ext>
            </a:extLst>
          </p:cNvPr>
          <p:cNvSpPr/>
          <p:nvPr/>
        </p:nvSpPr>
        <p:spPr>
          <a:xfrm>
            <a:off x="11330609" y="6400800"/>
            <a:ext cx="576131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17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633" y="4670721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1002222" y="978848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dječak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svjetlost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201189" y="1872486"/>
            <a:ext cx="1604301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snijegović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201189" y="158688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zečić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582651" y="4577730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osjećaj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4744840" y="239628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Trojica u trnju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603826" y="3843862"/>
            <a:ext cx="1503335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Sveti Filip I Jakov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339262" y="4010720"/>
            <a:ext cx="1667689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zvijezdica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136123" y="1159228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Ljudevit Posavski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lišće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4728831" y="2396287"/>
            <a:ext cx="1503335" cy="1465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3051229" y="403406"/>
            <a:ext cx="1503335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10148505" y="1159228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195491" y="143767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10582651" y="4577730"/>
            <a:ext cx="1529839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6242477" y="561306"/>
            <a:ext cx="1521415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6326997" y="4010720"/>
            <a:ext cx="1667689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8183109" y="1872485"/>
            <a:ext cx="1622381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1002221" y="978848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603826" y="3837628"/>
            <a:ext cx="150333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" name="Akcijski gumb: Natrag ili Prethod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C8B2AE-D343-4ECB-B3BB-075294B9519D}"/>
              </a:ext>
            </a:extLst>
          </p:cNvPr>
          <p:cNvSpPr/>
          <p:nvPr/>
        </p:nvSpPr>
        <p:spPr>
          <a:xfrm>
            <a:off x="10810633" y="6334539"/>
            <a:ext cx="841207" cy="523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413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206" y="212906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751832" y="978848"/>
            <a:ext cx="175372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naj ljepši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ja bi želio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201189" y="1872486"/>
            <a:ext cx="1934934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pripovijetka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201189" y="158688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Sveti Petar u Šumi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466755" y="492364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anđeo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4744840" y="239628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Zeleni Vrh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603826" y="3843862"/>
            <a:ext cx="1503335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Dan Planeta Zemlje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339262" y="4010720"/>
            <a:ext cx="1667689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mačka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403673" y="113308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svjet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majčin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6339262" y="4010720"/>
            <a:ext cx="1667689" cy="1465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10466754" y="4909830"/>
            <a:ext cx="1503335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10403672" y="1135483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212303" y="1869482"/>
            <a:ext cx="1923820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693001" y="978848"/>
            <a:ext cx="1910824" cy="1480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3038847" y="377786"/>
            <a:ext cx="1521415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6146484" y="588935"/>
            <a:ext cx="1667689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4656491" y="2406376"/>
            <a:ext cx="1622381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8212303" y="158688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603825" y="3840744"/>
            <a:ext cx="150333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" name="Akcijski gumb: Natrag ili Prethod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C8B2AE-D343-4ECB-B3BB-075294B9519D}"/>
              </a:ext>
            </a:extLst>
          </p:cNvPr>
          <p:cNvSpPr/>
          <p:nvPr/>
        </p:nvSpPr>
        <p:spPr>
          <a:xfrm>
            <a:off x="10810633" y="6334539"/>
            <a:ext cx="841207" cy="523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13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439" y="2489275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751832" y="978848"/>
            <a:ext cx="175372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Nova Godina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djećji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201189" y="1872486"/>
            <a:ext cx="1934934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err="1">
                <a:solidFill>
                  <a:srgbClr val="FF0000"/>
                </a:solidFill>
              </a:rPr>
              <a:t>novčič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766563" y="224979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ućenici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239053" y="4923645"/>
            <a:ext cx="1731038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Trg Kralja Tomislava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4744840" y="2396286"/>
            <a:ext cx="1817402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Dan državnosti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603826" y="3843862"/>
            <a:ext cx="1503335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dijeca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339262" y="4010720"/>
            <a:ext cx="1667689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džip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403673" y="113308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smjeh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četvrtak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6339262" y="4010720"/>
            <a:ext cx="1667689" cy="1465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10177034" y="4865568"/>
            <a:ext cx="1793057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10399508" y="1133082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191243" y="1853753"/>
            <a:ext cx="1944880" cy="15752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693002" y="979833"/>
            <a:ext cx="1910824" cy="1480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3025175" y="403514"/>
            <a:ext cx="1521415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6226726" y="588935"/>
            <a:ext cx="1667689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4704812" y="2396286"/>
            <a:ext cx="1910824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8775738" y="212952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603826" y="3865257"/>
            <a:ext cx="150333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" name="Akcijski gumb: Natrag ili Prethod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C8B2AE-D343-4ECB-B3BB-075294B9519D}"/>
              </a:ext>
            </a:extLst>
          </p:cNvPr>
          <p:cNvSpPr/>
          <p:nvPr/>
        </p:nvSpPr>
        <p:spPr>
          <a:xfrm>
            <a:off x="10810633" y="6334539"/>
            <a:ext cx="841207" cy="523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563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072" y="2484924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751832" y="978848"/>
            <a:ext cx="175372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moć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mučnina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038360" y="1813470"/>
            <a:ext cx="2117063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Zagrepćanka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766563" y="224979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mlijeko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118076" y="4638401"/>
            <a:ext cx="1944880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Varaždinska Županija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5171553" y="2434160"/>
            <a:ext cx="1817402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knez Branimir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1769393" y="3950258"/>
            <a:ext cx="1974366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Varaždinske Toplice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339262" y="4010720"/>
            <a:ext cx="1667689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jupiter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403673" y="113308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Praznik rada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2094887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poslijepodne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6356072" y="3998767"/>
            <a:ext cx="1667689" cy="1465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10101266" y="4624586"/>
            <a:ext cx="1961690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10407633" y="1156594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023761" y="1826714"/>
            <a:ext cx="2131662" cy="15752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701046" y="956433"/>
            <a:ext cx="1910824" cy="1480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3014619" y="422108"/>
            <a:ext cx="2150705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6205593" y="578430"/>
            <a:ext cx="1667689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5150226" y="2408143"/>
            <a:ext cx="1910824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8751756" y="235762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1760837" y="3950258"/>
            <a:ext cx="215070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" name="Akcijski gumb: Natrag ili Prethod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C8B2AE-D343-4ECB-B3BB-075294B9519D}"/>
              </a:ext>
            </a:extLst>
          </p:cNvPr>
          <p:cNvSpPr/>
          <p:nvPr/>
        </p:nvSpPr>
        <p:spPr>
          <a:xfrm>
            <a:off x="10810633" y="6334539"/>
            <a:ext cx="841207" cy="523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64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51" y="1999450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751832" y="978848"/>
            <a:ext cx="175372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err="1">
                <a:solidFill>
                  <a:srgbClr val="FF0000"/>
                </a:solidFill>
              </a:rPr>
              <a:t>ljen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758776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Australčev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038360" y="1813470"/>
            <a:ext cx="2117063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četiri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766563" y="224979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đon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118076" y="4638401"/>
            <a:ext cx="1944880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Europski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5109162" y="2391311"/>
            <a:ext cx="1817402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Sveti Martin Pod Okićem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211313" y="3843861"/>
            <a:ext cx="1974366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Lokvarsko jezero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339262" y="4010720"/>
            <a:ext cx="1817402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dubrovaćki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403673" y="113308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đurđica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2094887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dijeliti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6273821" y="4010720"/>
            <a:ext cx="1882843" cy="1465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10101266" y="4624586"/>
            <a:ext cx="1961690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10418808" y="1127682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050361" y="1821821"/>
            <a:ext cx="2131662" cy="16195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673282" y="939404"/>
            <a:ext cx="1910824" cy="1480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3038847" y="413006"/>
            <a:ext cx="2150705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6218367" y="588935"/>
            <a:ext cx="1819993" cy="14823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5087144" y="2330646"/>
            <a:ext cx="1910824" cy="14823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8758612" y="206017"/>
            <a:ext cx="1503335" cy="14823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069116" y="3837627"/>
            <a:ext cx="215070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" name="Akcijski gumb: Natrag ili Prethod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C8B2AE-D343-4ECB-B3BB-075294B9519D}"/>
              </a:ext>
            </a:extLst>
          </p:cNvPr>
          <p:cNvSpPr/>
          <p:nvPr/>
        </p:nvSpPr>
        <p:spPr>
          <a:xfrm>
            <a:off x="10810633" y="6334539"/>
            <a:ext cx="841207" cy="523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840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921" y="4717069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751832" y="978848"/>
            <a:ext cx="175372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err="1">
                <a:solidFill>
                  <a:srgbClr val="FF0000"/>
                </a:solidFill>
              </a:rPr>
              <a:t>Rjeka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758776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dijeljenje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7850047" y="2013982"/>
            <a:ext cx="2117063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džungla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766563" y="224979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povijest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118076" y="4638401"/>
            <a:ext cx="1944880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četrnaest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5109162" y="2391311"/>
            <a:ext cx="1817402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ledenjački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211313" y="3843861"/>
            <a:ext cx="1974366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err="1">
                <a:solidFill>
                  <a:srgbClr val="FF0000"/>
                </a:solidFill>
              </a:rPr>
              <a:t>zagrebaćki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339262" y="4010720"/>
            <a:ext cx="1817402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Lijepa Naša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403673" y="113308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đuveč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2094887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Biograd na moru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6273821" y="4010720"/>
            <a:ext cx="1882843" cy="1465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10109671" y="4638401"/>
            <a:ext cx="1961690" cy="14689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10380475" y="1146896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7842747" y="1996041"/>
            <a:ext cx="2131662" cy="16195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669932" y="967033"/>
            <a:ext cx="1910824" cy="14807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3023446" y="413006"/>
            <a:ext cx="2150705" cy="1468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6217566" y="588935"/>
            <a:ext cx="1819993" cy="14823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5062451" y="2391311"/>
            <a:ext cx="1910824" cy="14823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8781686" y="237669"/>
            <a:ext cx="1503335" cy="14823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170109" y="3816232"/>
            <a:ext cx="215070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" name="Akcijski gumb: Natrag ili Prethod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C8B2AE-D343-4ECB-B3BB-075294B9519D}"/>
              </a:ext>
            </a:extLst>
          </p:cNvPr>
          <p:cNvSpPr/>
          <p:nvPr/>
        </p:nvSpPr>
        <p:spPr>
          <a:xfrm>
            <a:off x="10810633" y="6334539"/>
            <a:ext cx="841207" cy="523461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86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FA11EE9-6CDC-484E-AB11-4B914D5F6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172" y="4100594"/>
            <a:ext cx="1100380" cy="1255363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EF4BE23F-0A7C-42D2-9ADD-133A3BA4DF6A}"/>
              </a:ext>
            </a:extLst>
          </p:cNvPr>
          <p:cNvSpPr/>
          <p:nvPr/>
        </p:nvSpPr>
        <p:spPr>
          <a:xfrm>
            <a:off x="934893" y="77491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lijepo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AA1BDB96-8742-46CE-B563-1D8E8C5D722B}"/>
              </a:ext>
            </a:extLst>
          </p:cNvPr>
          <p:cNvSpPr/>
          <p:nvPr/>
        </p:nvSpPr>
        <p:spPr>
          <a:xfrm>
            <a:off x="6248175" y="588935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domaća </a:t>
            </a:r>
            <a:r>
              <a:rPr lang="hr-HR" sz="3200" dirty="0" err="1">
                <a:solidFill>
                  <a:srgbClr val="FF0000"/>
                </a:solidFill>
              </a:rPr>
              <a:t>zadača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F05ED523-8D13-48B4-AE35-44BDF2EC5F99}"/>
              </a:ext>
            </a:extLst>
          </p:cNvPr>
          <p:cNvSpPr/>
          <p:nvPr/>
        </p:nvSpPr>
        <p:spPr>
          <a:xfrm>
            <a:off x="8201189" y="187248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Sveti </a:t>
            </a:r>
            <a:r>
              <a:rPr lang="hr-HR" sz="2800" dirty="0" err="1">
                <a:solidFill>
                  <a:srgbClr val="FF0000"/>
                </a:solidFill>
              </a:rPr>
              <a:t>martin</a:t>
            </a:r>
            <a:r>
              <a:rPr lang="hr-HR" sz="2800" dirty="0">
                <a:solidFill>
                  <a:srgbClr val="FF0000"/>
                </a:solidFill>
              </a:rPr>
              <a:t> na Muri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8B111353-27B6-4B41-81A0-75C4EBB4F857}"/>
              </a:ext>
            </a:extLst>
          </p:cNvPr>
          <p:cNvSpPr/>
          <p:nvPr/>
        </p:nvSpPr>
        <p:spPr>
          <a:xfrm>
            <a:off x="8201189" y="158688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cvijeće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2DC2FC9-34C5-474B-9220-1B49BA1A59A5}"/>
              </a:ext>
            </a:extLst>
          </p:cNvPr>
          <p:cNvSpPr/>
          <p:nvPr/>
        </p:nvSpPr>
        <p:spPr>
          <a:xfrm>
            <a:off x="10403406" y="4571662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Petar Krešimir četvrti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E21F919-8FA9-40EC-8989-7458D68A7DA7}"/>
              </a:ext>
            </a:extLst>
          </p:cNvPr>
          <p:cNvSpPr/>
          <p:nvPr/>
        </p:nvSpPr>
        <p:spPr>
          <a:xfrm>
            <a:off x="4744840" y="239628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err="1">
                <a:solidFill>
                  <a:srgbClr val="FF0000"/>
                </a:solidFill>
              </a:rPr>
              <a:t>čovijek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4227CEC-EFAA-4A77-9961-8776502667C7}"/>
              </a:ext>
            </a:extLst>
          </p:cNvPr>
          <p:cNvSpPr/>
          <p:nvPr/>
        </p:nvSpPr>
        <p:spPr>
          <a:xfrm>
            <a:off x="2603826" y="3843862"/>
            <a:ext cx="1503335" cy="17750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Osnovna škola Sveti </a:t>
            </a:r>
            <a:r>
              <a:rPr lang="hr-HR" sz="2800" dirty="0" err="1">
                <a:solidFill>
                  <a:srgbClr val="FF0000"/>
                </a:solidFill>
              </a:rPr>
              <a:t>Đurđ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2BC937D8-1184-48FC-9729-9DBE7A80154A}"/>
              </a:ext>
            </a:extLst>
          </p:cNvPr>
          <p:cNvSpPr/>
          <p:nvPr/>
        </p:nvSpPr>
        <p:spPr>
          <a:xfrm>
            <a:off x="6503616" y="4010720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err="1">
                <a:solidFill>
                  <a:srgbClr val="FF0000"/>
                </a:solidFill>
              </a:rPr>
              <a:t>potoćič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D14A66C-95F9-43B8-A65E-C28C990E0747}"/>
              </a:ext>
            </a:extLst>
          </p:cNvPr>
          <p:cNvSpPr/>
          <p:nvPr/>
        </p:nvSpPr>
        <p:spPr>
          <a:xfrm>
            <a:off x="10136123" y="1159228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Ulica lipa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E62C516B-0414-4063-A3B8-90F6282392EB}"/>
              </a:ext>
            </a:extLst>
          </p:cNvPr>
          <p:cNvSpPr/>
          <p:nvPr/>
        </p:nvSpPr>
        <p:spPr>
          <a:xfrm>
            <a:off x="3038847" y="413006"/>
            <a:ext cx="1503335" cy="1441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rgbClr val="FF0000"/>
                </a:solidFill>
              </a:rPr>
              <a:t>džeparac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E6DB8E7-4662-4B35-80EF-44D554DE8EDE}"/>
              </a:ext>
            </a:extLst>
          </p:cNvPr>
          <p:cNvSpPr/>
          <p:nvPr/>
        </p:nvSpPr>
        <p:spPr>
          <a:xfrm>
            <a:off x="1332855" y="774915"/>
            <a:ext cx="1503335" cy="144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7656BE5A-0A1A-4E99-BDD5-7865D7AE1812}"/>
              </a:ext>
            </a:extLst>
          </p:cNvPr>
          <p:cNvSpPr/>
          <p:nvPr/>
        </p:nvSpPr>
        <p:spPr>
          <a:xfrm>
            <a:off x="934893" y="774914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DF7BF5B5-EEC0-4118-B20D-D9A59C14A75E}"/>
              </a:ext>
            </a:extLst>
          </p:cNvPr>
          <p:cNvSpPr/>
          <p:nvPr/>
        </p:nvSpPr>
        <p:spPr>
          <a:xfrm>
            <a:off x="3038846" y="413005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3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DA06E6C6-1E4A-4804-9625-1574DB112F13}"/>
              </a:ext>
            </a:extLst>
          </p:cNvPr>
          <p:cNvSpPr/>
          <p:nvPr/>
        </p:nvSpPr>
        <p:spPr>
          <a:xfrm>
            <a:off x="6248174" y="587979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5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F0B74023-F374-42BE-95FC-3E4DF6CFF6F6}"/>
              </a:ext>
            </a:extLst>
          </p:cNvPr>
          <p:cNvSpPr/>
          <p:nvPr/>
        </p:nvSpPr>
        <p:spPr>
          <a:xfrm>
            <a:off x="8183108" y="158687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2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EC68AAA7-2BBC-40C0-AE28-86E37237278F}"/>
              </a:ext>
            </a:extLst>
          </p:cNvPr>
          <p:cNvSpPr/>
          <p:nvPr/>
        </p:nvSpPr>
        <p:spPr>
          <a:xfrm>
            <a:off x="10118041" y="1159228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4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BFC90E35-F005-48F9-9C3F-12BCE4735F04}"/>
              </a:ext>
            </a:extLst>
          </p:cNvPr>
          <p:cNvSpPr/>
          <p:nvPr/>
        </p:nvSpPr>
        <p:spPr>
          <a:xfrm>
            <a:off x="8219271" y="1854348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10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6FD4A65A-EB28-4217-B9D8-0090AD917A5E}"/>
              </a:ext>
            </a:extLst>
          </p:cNvPr>
          <p:cNvSpPr/>
          <p:nvPr/>
        </p:nvSpPr>
        <p:spPr>
          <a:xfrm>
            <a:off x="10403405" y="4575591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9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83A61CA6-FBBA-4F87-8630-E95854B808B1}"/>
              </a:ext>
            </a:extLst>
          </p:cNvPr>
          <p:cNvSpPr/>
          <p:nvPr/>
        </p:nvSpPr>
        <p:spPr>
          <a:xfrm>
            <a:off x="6510016" y="4010720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7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EB948A-C67A-44C1-8A77-EE66AB54AE8D}"/>
              </a:ext>
            </a:extLst>
          </p:cNvPr>
          <p:cNvSpPr/>
          <p:nvPr/>
        </p:nvSpPr>
        <p:spPr>
          <a:xfrm>
            <a:off x="4726758" y="2420881"/>
            <a:ext cx="1503335" cy="1441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8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024A7932-BBBE-4B02-B531-D7E908C6678B}"/>
              </a:ext>
            </a:extLst>
          </p:cNvPr>
          <p:cNvSpPr/>
          <p:nvPr/>
        </p:nvSpPr>
        <p:spPr>
          <a:xfrm>
            <a:off x="2593493" y="3837629"/>
            <a:ext cx="1503335" cy="17812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/>
              <a:t>6</a:t>
            </a:r>
          </a:p>
        </p:txBody>
      </p:sp>
      <p:sp>
        <p:nvSpPr>
          <p:cNvPr id="29" name="Akcijski gumb: Natrag ili Prethodno 2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3226E95-05C7-48B3-B607-C24EAE1A9862}"/>
              </a:ext>
            </a:extLst>
          </p:cNvPr>
          <p:cNvSpPr/>
          <p:nvPr/>
        </p:nvSpPr>
        <p:spPr>
          <a:xfrm>
            <a:off x="11330609" y="6400800"/>
            <a:ext cx="576131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683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337</Words>
  <Application>Microsoft Office PowerPoint</Application>
  <PresentationFormat>Široki zaslon</PresentationFormat>
  <Paragraphs>243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sustava Office</vt:lpstr>
      <vt:lpstr>Potraga za najpismenijim kontinentom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Potraga za najpismenijim kontinentom</dc:title>
  <dc:creator>ELKOV</dc:creator>
  <cp:lastModifiedBy>ELKOV</cp:lastModifiedBy>
  <cp:revision>16</cp:revision>
  <dcterms:created xsi:type="dcterms:W3CDTF">2018-01-11T19:20:42Z</dcterms:created>
  <dcterms:modified xsi:type="dcterms:W3CDTF">2018-01-13T15:23:37Z</dcterms:modified>
</cp:coreProperties>
</file>