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A035"/>
    <a:srgbClr val="00642D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BDBAA-1F78-47D0-B0E4-7802207E370C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3BC99-16FD-4275-85CF-AC67882CF7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7741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2D6D1A-2FCF-48F4-AA4C-41268F061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0C6B70B-CE62-490F-BE50-F15CACA21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3171847-7593-4754-AE86-18D4BB17B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5FB0-5C1A-4E8F-AF72-CC6BD2F97078}" type="datetime1">
              <a:rPr lang="hr-HR" smtClean="0"/>
              <a:t>12.1.2018.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24C15F9-FA02-4816-BFB8-C84AC147E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0FD8C4A-BB99-45E1-BD46-24D752131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779-CE60-4E2F-B8CB-BBB85FBF05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379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52538B-FAAD-4F69-BF7D-26BE2EC62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557D8AE-D880-4C85-872A-2011CBBE9F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4826CE5-B628-4629-A2E9-B3ACBCC52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DAE5-2E66-41B0-AE60-F90C64F0A012}" type="datetime1">
              <a:rPr lang="hr-HR" smtClean="0"/>
              <a:t>12.1.2018.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10D1632-ED0C-4F7A-8CD6-CC81F3C70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F34DB38-D961-4515-9927-48147C3E3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779-CE60-4E2F-B8CB-BBB85FBF05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816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147D5BF3-929A-4368-ACB2-ACAA75C769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1F74E45-CAD3-4846-AF03-5660F5E7C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E2C9F11-70A9-46E8-811E-9EF13BB42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719E-175B-4DF1-91E5-9490A63B709C}" type="datetime1">
              <a:rPr lang="hr-HR" smtClean="0"/>
              <a:t>12.1.2018.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56EA920-5C50-4215-93A8-41319D7B0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00C85F7-7C7C-4497-8021-768E134DE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779-CE60-4E2F-B8CB-BBB85FBF05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269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22E545-A66B-4432-BEA5-53F402AE6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CBDAD01-2013-4387-B831-24EAC2B9B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3AA1A51-5E95-4DFA-BEB6-A87B032C7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20B5-B990-4377-92F9-2712EC7D71FD}" type="datetime1">
              <a:rPr lang="hr-HR" smtClean="0"/>
              <a:t>12.1.2018.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F19B642-E3D9-4F7E-95AC-47FCEA5CF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AE33DC9-4115-4671-B38E-FDF5F7CE9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779-CE60-4E2F-B8CB-BBB85FBF05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639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66B0BF-49B6-4532-BE8B-31641613F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C8AC0F8-5622-499A-B325-1FD8FD6EB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A789C93-896D-48CE-91C6-7018998E2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2FFC-42CE-4820-A263-7B91858D4989}" type="datetime1">
              <a:rPr lang="hr-HR" smtClean="0"/>
              <a:t>12.1.2018.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A6ACF07-FD35-4472-AAA2-D511CFD4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136F9A4-41C2-4C22-AE2B-97F2E5B0A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779-CE60-4E2F-B8CB-BBB85FBF05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026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1A10F7-3875-4C28-BA95-498749BC0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7626B88-C534-4766-8AF5-BBACBF22C8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D22F249-4717-4015-96CB-34CB34C89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9B9FC55-F3BF-475A-9DCF-76168A71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D3E6-BDF2-49D2-938E-631EC0E6A5DA}" type="datetime1">
              <a:rPr lang="hr-HR" smtClean="0"/>
              <a:t>12.1.2018.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452E4FD-6DED-4440-A787-2808B9A7D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06FB908-4D3A-4325-9551-3B223F65C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779-CE60-4E2F-B8CB-BBB85FBF05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268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3422CD-307D-4749-8655-3A1F1EADA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1713C4E-36F7-4651-A216-271821D34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3F2277E-D401-4BC0-9E4D-5F2BFF05C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B9F1E44-9048-41C4-A4C0-2267AC1E8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8677011-A1D5-4A4A-A7CE-AC8FD29210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E6950663-D04A-4239-AB42-E508B09B9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F096-2A00-4964-A719-D134C0803B06}" type="datetime1">
              <a:rPr lang="hr-HR" smtClean="0"/>
              <a:t>12.1.2018.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EE0DFDAC-A763-4774-92FE-066A49AC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32EB53EE-B404-4121-87DF-0883F9DC5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779-CE60-4E2F-B8CB-BBB85FBF05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39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2DF17F-9578-405B-9616-25DAF33C2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77960021-308B-4302-986D-80DEBBFAA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F05D-8779-45A8-8DED-C49373FD5A35}" type="datetime1">
              <a:rPr lang="hr-HR" smtClean="0"/>
              <a:t>12.1.2018.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ED7A2254-5290-41EF-9097-CF3EBD1BB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DB3EBA9-8C11-44F0-855D-F2E5CFFC1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779-CE60-4E2F-B8CB-BBB85FBF05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912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B01B2AE-B101-4303-AA5F-1B86F6AF1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182B-59F5-4BA5-9BF2-1AF02DB6FC77}" type="datetime1">
              <a:rPr lang="hr-HR" smtClean="0"/>
              <a:t>12.1.2018.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43787A8C-981C-42C4-A0CE-97B354611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CDDF036-D068-4B8C-B385-A07536063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779-CE60-4E2F-B8CB-BBB85FBF05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62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E6135D-2B39-4E1D-8C9D-12D5B4F16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2C34060-B099-4CA7-BDDB-AC98BE4A0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A49408A-92AF-4830-8D82-97117EE1E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8F314B8-3D48-456A-A27D-B2EBA2420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6D1F3-B288-4C07-9D4C-2B63FE5046C5}" type="datetime1">
              <a:rPr lang="hr-HR" smtClean="0"/>
              <a:t>12.1.2018.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0406633-751B-4271-92E4-26A71E5F0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6E2C82A-6529-4B4B-80DF-5EBBE838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779-CE60-4E2F-B8CB-BBB85FBF05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112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2EF1C3-5430-43D9-A9A9-232C1382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91AB2435-8561-4D85-86C3-16D272DE52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931FA4F-3F8A-4BB7-9A02-B95A95568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B91DA6A-313E-41B3-9EF8-643CA4B5E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B035-BE4F-4090-B0D1-B1DA7175ACC1}" type="datetime1">
              <a:rPr lang="hr-HR" smtClean="0"/>
              <a:t>12.1.2018.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DBE44E7-96FF-4950-8A93-E9818AB7A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C44D924-208C-4DFD-86CA-5CF97C14A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779-CE60-4E2F-B8CB-BBB85FBF05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422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159EBC17-8422-4A32-9CD2-53220EA86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DE686CE-CDC5-4005-BBC9-D606F448C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FB84BA8-54A4-4086-8322-6AC5C6971B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39ED0-5814-4431-AFB7-A500A9E09234}" type="datetime1">
              <a:rPr lang="hr-HR" smtClean="0"/>
              <a:t>12.1.2018.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3937462-4802-46DA-890B-7D93EE7022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A945158-B639-494D-B874-D6136112E6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C9779-CE60-4E2F-B8CB-BBB85FBF05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895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pattFill prst="pct80">
          <a:fgClr>
            <a:srgbClr val="CBA035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kcijski gumb: Naprijed ili Dalj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BEC97FD-7190-4E80-9B49-81CBF39B4A4D}"/>
              </a:ext>
            </a:extLst>
          </p:cNvPr>
          <p:cNvSpPr/>
          <p:nvPr/>
        </p:nvSpPr>
        <p:spPr>
          <a:xfrm>
            <a:off x="8828691" y="3686605"/>
            <a:ext cx="1282262" cy="112460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/>
              <a:t>4</a:t>
            </a:r>
          </a:p>
        </p:txBody>
      </p:sp>
      <p:sp>
        <p:nvSpPr>
          <p:cNvPr id="12" name="Akcijski gumb: Naprijed ili Dalje 1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F801311-2DE5-49A7-B613-786503BA2EF7}"/>
              </a:ext>
            </a:extLst>
          </p:cNvPr>
          <p:cNvSpPr/>
          <p:nvPr/>
        </p:nvSpPr>
        <p:spPr>
          <a:xfrm>
            <a:off x="6469118" y="3686606"/>
            <a:ext cx="1413642" cy="112460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/>
              <a:t>3</a:t>
            </a:r>
          </a:p>
        </p:txBody>
      </p:sp>
      <p:sp>
        <p:nvSpPr>
          <p:cNvPr id="11" name="Akcijski gumb: Naprijed ili Dalje 10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90A1A26B-5BD4-479C-94BE-A4C6CB57E1DE}"/>
              </a:ext>
            </a:extLst>
          </p:cNvPr>
          <p:cNvSpPr/>
          <p:nvPr/>
        </p:nvSpPr>
        <p:spPr>
          <a:xfrm>
            <a:off x="4109545" y="3689131"/>
            <a:ext cx="1413642" cy="11754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/>
              <a:t>2</a:t>
            </a:r>
          </a:p>
        </p:txBody>
      </p:sp>
      <p:sp>
        <p:nvSpPr>
          <p:cNvPr id="10" name="Akcijski gumb: Naprijed ili Dalje 9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6D3C3705-EB98-4028-8D2B-CB05CB800384}"/>
              </a:ext>
            </a:extLst>
          </p:cNvPr>
          <p:cNvSpPr/>
          <p:nvPr/>
        </p:nvSpPr>
        <p:spPr>
          <a:xfrm>
            <a:off x="1749972" y="3686605"/>
            <a:ext cx="1413642" cy="112460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/>
              <a:t>1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C51B71F-87D5-4DD1-B30C-B4BD5A2CB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56624"/>
            <a:ext cx="9144000" cy="1657412"/>
          </a:xfrm>
          <a:noFill/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hr-HR" sz="8000" b="1" dirty="0">
                <a:ln/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GDJE  JE  KRAFNA</a:t>
            </a:r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1670E2E5-49B4-4AD2-878A-0146CEA33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779-CE60-4E2F-B8CB-BBB85FBF05B7}" type="slidenum">
              <a:rPr lang="hr-HR" smtClean="0"/>
              <a:t>1</a:t>
            </a:fld>
            <a:endParaRPr lang="hr-HR"/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A4EAD64D-2565-4D83-BC6A-EB451241311D}"/>
              </a:ext>
            </a:extLst>
          </p:cNvPr>
          <p:cNvSpPr txBox="1"/>
          <p:nvPr/>
        </p:nvSpPr>
        <p:spPr>
          <a:xfrm>
            <a:off x="8610600" y="6163276"/>
            <a:ext cx="3436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Monotype Corsiva" panose="03010101010201010101" pitchFamily="66" charset="0"/>
              </a:rPr>
              <a:t>Jadranka Cesarec, 12. 1. 2018.</a:t>
            </a:r>
          </a:p>
        </p:txBody>
      </p:sp>
    </p:spTree>
    <p:extLst>
      <p:ext uri="{BB962C8B-B14F-4D97-AF65-F5344CB8AC3E}">
        <p14:creationId xmlns:p14="http://schemas.microsoft.com/office/powerpoint/2010/main" val="169018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36BBF4B2-3277-4BCD-BBD8-F3A453D76A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98446"/>
            <a:ext cx="11585448" cy="6759554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F48B8E13-FA24-47C0-B955-9DBB46A030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31207" y1="16667" x2="31207" y2="1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101" y="960120"/>
            <a:ext cx="981783" cy="710946"/>
          </a:xfrm>
          <a:prstGeom prst="rect">
            <a:avLst/>
          </a:prstGeom>
        </p:spPr>
      </p:pic>
      <p:sp>
        <p:nvSpPr>
          <p:cNvPr id="8" name="Pravokutnik: zaobljeni kutovi 7">
            <a:extLst>
              <a:ext uri="{FF2B5EF4-FFF2-40B4-BE49-F238E27FC236}">
                <a16:creationId xmlns:a16="http://schemas.microsoft.com/office/drawing/2014/main" id="{0992458A-7DFE-428C-AAD4-7B506D6B8BF6}"/>
              </a:ext>
            </a:extLst>
          </p:cNvPr>
          <p:cNvSpPr/>
          <p:nvPr/>
        </p:nvSpPr>
        <p:spPr>
          <a:xfrm>
            <a:off x="4948101" y="896112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9" name="Pravokutnik: zaobljeni kutovi 8">
            <a:extLst>
              <a:ext uri="{FF2B5EF4-FFF2-40B4-BE49-F238E27FC236}">
                <a16:creationId xmlns:a16="http://schemas.microsoft.com/office/drawing/2014/main" id="{22AAE18D-F72D-48D0-9B02-9FB5A86AD879}"/>
              </a:ext>
            </a:extLst>
          </p:cNvPr>
          <p:cNvSpPr/>
          <p:nvPr/>
        </p:nvSpPr>
        <p:spPr>
          <a:xfrm>
            <a:off x="7980336" y="2257202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</a:p>
        </p:txBody>
      </p:sp>
      <p:sp>
        <p:nvSpPr>
          <p:cNvPr id="10" name="Pravokutnik: zaobljeni kutovi 9">
            <a:extLst>
              <a:ext uri="{FF2B5EF4-FFF2-40B4-BE49-F238E27FC236}">
                <a16:creationId xmlns:a16="http://schemas.microsoft.com/office/drawing/2014/main" id="{60ABE83D-F988-4A3A-AD98-92BFA96C5F2B}"/>
              </a:ext>
            </a:extLst>
          </p:cNvPr>
          <p:cNvSpPr/>
          <p:nvPr/>
        </p:nvSpPr>
        <p:spPr>
          <a:xfrm>
            <a:off x="1810763" y="3297726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</a:p>
        </p:txBody>
      </p:sp>
      <p:sp>
        <p:nvSpPr>
          <p:cNvPr id="11" name="Pravokutnik: zaobljeni kutovi 10">
            <a:extLst>
              <a:ext uri="{FF2B5EF4-FFF2-40B4-BE49-F238E27FC236}">
                <a16:creationId xmlns:a16="http://schemas.microsoft.com/office/drawing/2014/main" id="{E4C120DB-8C62-41F9-BE83-5F016C7948D0}"/>
              </a:ext>
            </a:extLst>
          </p:cNvPr>
          <p:cNvSpPr/>
          <p:nvPr/>
        </p:nvSpPr>
        <p:spPr>
          <a:xfrm>
            <a:off x="4514904" y="4558967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</a:p>
        </p:txBody>
      </p:sp>
      <p:sp>
        <p:nvSpPr>
          <p:cNvPr id="12" name="Pravokutnik: zaobljeni kutovi 11">
            <a:extLst>
              <a:ext uri="{FF2B5EF4-FFF2-40B4-BE49-F238E27FC236}">
                <a16:creationId xmlns:a16="http://schemas.microsoft.com/office/drawing/2014/main" id="{7AD31DF7-4DC5-4FB3-A118-B39B4FAB1749}"/>
              </a:ext>
            </a:extLst>
          </p:cNvPr>
          <p:cNvSpPr/>
          <p:nvPr/>
        </p:nvSpPr>
        <p:spPr>
          <a:xfrm>
            <a:off x="5784902" y="2968148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</a:t>
            </a:r>
          </a:p>
        </p:txBody>
      </p:sp>
      <p:sp>
        <p:nvSpPr>
          <p:cNvPr id="13" name="Pravokutnik: zaobljeni kutovi 12">
            <a:extLst>
              <a:ext uri="{FF2B5EF4-FFF2-40B4-BE49-F238E27FC236}">
                <a16:creationId xmlns:a16="http://schemas.microsoft.com/office/drawing/2014/main" id="{1033024F-62A8-4072-B050-2E586AF91322}"/>
              </a:ext>
            </a:extLst>
          </p:cNvPr>
          <p:cNvSpPr/>
          <p:nvPr/>
        </p:nvSpPr>
        <p:spPr>
          <a:xfrm>
            <a:off x="7847537" y="4268304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14" name="Pravokutnik: zaobljeni kutovi 13">
            <a:extLst>
              <a:ext uri="{FF2B5EF4-FFF2-40B4-BE49-F238E27FC236}">
                <a16:creationId xmlns:a16="http://schemas.microsoft.com/office/drawing/2014/main" id="{F425835B-B461-4B04-AD3A-17CC570AF637}"/>
              </a:ext>
            </a:extLst>
          </p:cNvPr>
          <p:cNvSpPr/>
          <p:nvPr/>
        </p:nvSpPr>
        <p:spPr>
          <a:xfrm>
            <a:off x="9708540" y="1318602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</a:t>
            </a:r>
          </a:p>
        </p:txBody>
      </p:sp>
      <p:sp>
        <p:nvSpPr>
          <p:cNvPr id="15" name="Pravokutnik: zaobljeni kutovi 14">
            <a:extLst>
              <a:ext uri="{FF2B5EF4-FFF2-40B4-BE49-F238E27FC236}">
                <a16:creationId xmlns:a16="http://schemas.microsoft.com/office/drawing/2014/main" id="{1DCE5BF6-5A92-48BA-8311-F4221EB5EA4D}"/>
              </a:ext>
            </a:extLst>
          </p:cNvPr>
          <p:cNvSpPr/>
          <p:nvPr/>
        </p:nvSpPr>
        <p:spPr>
          <a:xfrm>
            <a:off x="1810763" y="1164125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</a:p>
        </p:txBody>
      </p:sp>
      <p:sp>
        <p:nvSpPr>
          <p:cNvPr id="16" name="Pravokutnik: zaobljeni kutovi 15">
            <a:extLst>
              <a:ext uri="{FF2B5EF4-FFF2-40B4-BE49-F238E27FC236}">
                <a16:creationId xmlns:a16="http://schemas.microsoft.com/office/drawing/2014/main" id="{1F1987F1-5BF4-4229-8E6C-71D5C76DFD88}"/>
              </a:ext>
            </a:extLst>
          </p:cNvPr>
          <p:cNvSpPr/>
          <p:nvPr/>
        </p:nvSpPr>
        <p:spPr>
          <a:xfrm>
            <a:off x="3966318" y="2437841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</a:p>
        </p:txBody>
      </p:sp>
      <p:sp>
        <p:nvSpPr>
          <p:cNvPr id="17" name="Pravokutnik: zaobljeni kutovi 16">
            <a:extLst>
              <a:ext uri="{FF2B5EF4-FFF2-40B4-BE49-F238E27FC236}">
                <a16:creationId xmlns:a16="http://schemas.microsoft.com/office/drawing/2014/main" id="{5667A66D-E142-463D-946D-C41377647479}"/>
              </a:ext>
            </a:extLst>
          </p:cNvPr>
          <p:cNvSpPr/>
          <p:nvPr/>
        </p:nvSpPr>
        <p:spPr>
          <a:xfrm>
            <a:off x="7556341" y="604175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  <p:sp>
        <p:nvSpPr>
          <p:cNvPr id="18" name="Pravokutnik: zaobljeni kutovi 17">
            <a:extLst>
              <a:ext uri="{FF2B5EF4-FFF2-40B4-BE49-F238E27FC236}">
                <a16:creationId xmlns:a16="http://schemas.microsoft.com/office/drawing/2014/main" id="{14E6E081-F563-41C4-8386-07CBFD957F6A}"/>
              </a:ext>
            </a:extLst>
          </p:cNvPr>
          <p:cNvSpPr/>
          <p:nvPr/>
        </p:nvSpPr>
        <p:spPr>
          <a:xfrm>
            <a:off x="1388077" y="4976186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</a:p>
        </p:txBody>
      </p:sp>
      <p:sp>
        <p:nvSpPr>
          <p:cNvPr id="19" name="Pravokutnik: zaobljeni kutovi 18">
            <a:extLst>
              <a:ext uri="{FF2B5EF4-FFF2-40B4-BE49-F238E27FC236}">
                <a16:creationId xmlns:a16="http://schemas.microsoft.com/office/drawing/2014/main" id="{489CD1BD-0E17-4CA2-ADCF-4D1D2D1BC9DB}"/>
              </a:ext>
            </a:extLst>
          </p:cNvPr>
          <p:cNvSpPr/>
          <p:nvPr/>
        </p:nvSpPr>
        <p:spPr>
          <a:xfrm>
            <a:off x="10104951" y="3095741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</a:p>
        </p:txBody>
      </p:sp>
      <p:sp>
        <p:nvSpPr>
          <p:cNvPr id="20" name="Pravokutnik: zaobljeni kutovi 19">
            <a:extLst>
              <a:ext uri="{FF2B5EF4-FFF2-40B4-BE49-F238E27FC236}">
                <a16:creationId xmlns:a16="http://schemas.microsoft.com/office/drawing/2014/main" id="{0F167B4E-AEEA-4895-815A-5A3F6E6BD2D6}"/>
              </a:ext>
            </a:extLst>
          </p:cNvPr>
          <p:cNvSpPr/>
          <p:nvPr/>
        </p:nvSpPr>
        <p:spPr>
          <a:xfrm>
            <a:off x="9708539" y="4872880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13</a:t>
            </a:r>
          </a:p>
        </p:txBody>
      </p:sp>
      <p:sp>
        <p:nvSpPr>
          <p:cNvPr id="21" name="Pravokutnik: zaobljeni kutovi 20">
            <a:extLst>
              <a:ext uri="{FF2B5EF4-FFF2-40B4-BE49-F238E27FC236}">
                <a16:creationId xmlns:a16="http://schemas.microsoft.com/office/drawing/2014/main" id="{696C5F64-2393-48AA-B845-6F184DF6910D}"/>
              </a:ext>
            </a:extLst>
          </p:cNvPr>
          <p:cNvSpPr/>
          <p:nvPr/>
        </p:nvSpPr>
        <p:spPr>
          <a:xfrm>
            <a:off x="6361742" y="5663588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14</a:t>
            </a:r>
          </a:p>
        </p:txBody>
      </p:sp>
      <p:sp>
        <p:nvSpPr>
          <p:cNvPr id="22" name="Akcijski gumb: Natrag ili Prethodno 21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C404318D-9623-4DFA-8946-7E9595A33C66}"/>
              </a:ext>
            </a:extLst>
          </p:cNvPr>
          <p:cNvSpPr/>
          <p:nvPr/>
        </p:nvSpPr>
        <p:spPr>
          <a:xfrm>
            <a:off x="11288110" y="5875283"/>
            <a:ext cx="641131" cy="49925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Rezervirano mjesto broja slajda 22">
            <a:extLst>
              <a:ext uri="{FF2B5EF4-FFF2-40B4-BE49-F238E27FC236}">
                <a16:creationId xmlns:a16="http://schemas.microsoft.com/office/drawing/2014/main" id="{4F7B2109-5DC3-4EB0-AF3C-2C493F63B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779-CE60-4E2F-B8CB-BBB85FBF05B7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607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36BBF4B2-3277-4BCD-BBD8-F3A453D76A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98446"/>
            <a:ext cx="11585448" cy="6759554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F48B8E13-FA24-47C0-B955-9DBB46A030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31207" y1="16667" x2="31207" y2="1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209" y="4777236"/>
            <a:ext cx="981783" cy="710946"/>
          </a:xfrm>
          <a:prstGeom prst="rect">
            <a:avLst/>
          </a:prstGeom>
        </p:spPr>
      </p:pic>
      <p:sp>
        <p:nvSpPr>
          <p:cNvPr id="8" name="Pravokutnik: zaobljeni kutovi 7">
            <a:extLst>
              <a:ext uri="{FF2B5EF4-FFF2-40B4-BE49-F238E27FC236}">
                <a16:creationId xmlns:a16="http://schemas.microsoft.com/office/drawing/2014/main" id="{0992458A-7DFE-428C-AAD4-7B506D6B8BF6}"/>
              </a:ext>
            </a:extLst>
          </p:cNvPr>
          <p:cNvSpPr/>
          <p:nvPr/>
        </p:nvSpPr>
        <p:spPr>
          <a:xfrm>
            <a:off x="4371857" y="444417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9" name="Pravokutnik: zaobljeni kutovi 8">
            <a:extLst>
              <a:ext uri="{FF2B5EF4-FFF2-40B4-BE49-F238E27FC236}">
                <a16:creationId xmlns:a16="http://schemas.microsoft.com/office/drawing/2014/main" id="{22AAE18D-F72D-48D0-9B02-9FB5A86AD879}"/>
              </a:ext>
            </a:extLst>
          </p:cNvPr>
          <p:cNvSpPr/>
          <p:nvPr/>
        </p:nvSpPr>
        <p:spPr>
          <a:xfrm>
            <a:off x="6571500" y="2403376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</a:p>
        </p:txBody>
      </p:sp>
      <p:sp>
        <p:nvSpPr>
          <p:cNvPr id="10" name="Pravokutnik: zaobljeni kutovi 9">
            <a:extLst>
              <a:ext uri="{FF2B5EF4-FFF2-40B4-BE49-F238E27FC236}">
                <a16:creationId xmlns:a16="http://schemas.microsoft.com/office/drawing/2014/main" id="{60ABE83D-F988-4A3A-AD98-92BFA96C5F2B}"/>
              </a:ext>
            </a:extLst>
          </p:cNvPr>
          <p:cNvSpPr/>
          <p:nvPr/>
        </p:nvSpPr>
        <p:spPr>
          <a:xfrm>
            <a:off x="1589476" y="1154035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</a:p>
        </p:txBody>
      </p:sp>
      <p:sp>
        <p:nvSpPr>
          <p:cNvPr id="11" name="Pravokutnik: zaobljeni kutovi 10">
            <a:extLst>
              <a:ext uri="{FF2B5EF4-FFF2-40B4-BE49-F238E27FC236}">
                <a16:creationId xmlns:a16="http://schemas.microsoft.com/office/drawing/2014/main" id="{E4C120DB-8C62-41F9-BE83-5F016C7948D0}"/>
              </a:ext>
            </a:extLst>
          </p:cNvPr>
          <p:cNvSpPr/>
          <p:nvPr/>
        </p:nvSpPr>
        <p:spPr>
          <a:xfrm>
            <a:off x="4445697" y="4775748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</a:p>
        </p:txBody>
      </p:sp>
      <p:sp>
        <p:nvSpPr>
          <p:cNvPr id="12" name="Pravokutnik: zaobljeni kutovi 11">
            <a:extLst>
              <a:ext uri="{FF2B5EF4-FFF2-40B4-BE49-F238E27FC236}">
                <a16:creationId xmlns:a16="http://schemas.microsoft.com/office/drawing/2014/main" id="{7AD31DF7-4DC5-4FB3-A118-B39B4FAB1749}"/>
              </a:ext>
            </a:extLst>
          </p:cNvPr>
          <p:cNvSpPr/>
          <p:nvPr/>
        </p:nvSpPr>
        <p:spPr>
          <a:xfrm>
            <a:off x="9491308" y="4775748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</a:t>
            </a:r>
          </a:p>
        </p:txBody>
      </p:sp>
      <p:sp>
        <p:nvSpPr>
          <p:cNvPr id="13" name="Pravokutnik: zaobljeni kutovi 12">
            <a:extLst>
              <a:ext uri="{FF2B5EF4-FFF2-40B4-BE49-F238E27FC236}">
                <a16:creationId xmlns:a16="http://schemas.microsoft.com/office/drawing/2014/main" id="{1033024F-62A8-4072-B050-2E586AF91322}"/>
              </a:ext>
            </a:extLst>
          </p:cNvPr>
          <p:cNvSpPr/>
          <p:nvPr/>
        </p:nvSpPr>
        <p:spPr>
          <a:xfrm>
            <a:off x="1985695" y="5025440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14" name="Pravokutnik: zaobljeni kutovi 13">
            <a:extLst>
              <a:ext uri="{FF2B5EF4-FFF2-40B4-BE49-F238E27FC236}">
                <a16:creationId xmlns:a16="http://schemas.microsoft.com/office/drawing/2014/main" id="{F425835B-B461-4B04-AD3A-17CC570AF637}"/>
              </a:ext>
            </a:extLst>
          </p:cNvPr>
          <p:cNvSpPr/>
          <p:nvPr/>
        </p:nvSpPr>
        <p:spPr>
          <a:xfrm>
            <a:off x="1890006" y="3429000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</a:t>
            </a:r>
          </a:p>
        </p:txBody>
      </p:sp>
      <p:sp>
        <p:nvSpPr>
          <p:cNvPr id="15" name="Pravokutnik: zaobljeni kutovi 14">
            <a:extLst>
              <a:ext uri="{FF2B5EF4-FFF2-40B4-BE49-F238E27FC236}">
                <a16:creationId xmlns:a16="http://schemas.microsoft.com/office/drawing/2014/main" id="{1DCE5BF6-5A92-48BA-8311-F4221EB5EA4D}"/>
              </a:ext>
            </a:extLst>
          </p:cNvPr>
          <p:cNvSpPr/>
          <p:nvPr/>
        </p:nvSpPr>
        <p:spPr>
          <a:xfrm>
            <a:off x="5929884" y="3653199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</a:p>
        </p:txBody>
      </p:sp>
      <p:sp>
        <p:nvSpPr>
          <p:cNvPr id="16" name="Pravokutnik: zaobljeni kutovi 15">
            <a:extLst>
              <a:ext uri="{FF2B5EF4-FFF2-40B4-BE49-F238E27FC236}">
                <a16:creationId xmlns:a16="http://schemas.microsoft.com/office/drawing/2014/main" id="{1F1987F1-5BF4-4229-8E6C-71D5C76DFD88}"/>
              </a:ext>
            </a:extLst>
          </p:cNvPr>
          <p:cNvSpPr/>
          <p:nvPr/>
        </p:nvSpPr>
        <p:spPr>
          <a:xfrm>
            <a:off x="3966318" y="2437841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</a:p>
        </p:txBody>
      </p:sp>
      <p:sp>
        <p:nvSpPr>
          <p:cNvPr id="17" name="Pravokutnik: zaobljeni kutovi 16">
            <a:extLst>
              <a:ext uri="{FF2B5EF4-FFF2-40B4-BE49-F238E27FC236}">
                <a16:creationId xmlns:a16="http://schemas.microsoft.com/office/drawing/2014/main" id="{5667A66D-E142-463D-946D-C41377647479}"/>
              </a:ext>
            </a:extLst>
          </p:cNvPr>
          <p:cNvSpPr/>
          <p:nvPr/>
        </p:nvSpPr>
        <p:spPr>
          <a:xfrm>
            <a:off x="7556341" y="604175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  <p:sp>
        <p:nvSpPr>
          <p:cNvPr id="18" name="Pravokutnik: zaobljeni kutovi 17">
            <a:extLst>
              <a:ext uri="{FF2B5EF4-FFF2-40B4-BE49-F238E27FC236}">
                <a16:creationId xmlns:a16="http://schemas.microsoft.com/office/drawing/2014/main" id="{14E6E081-F563-41C4-8386-07CBFD957F6A}"/>
              </a:ext>
            </a:extLst>
          </p:cNvPr>
          <p:cNvSpPr/>
          <p:nvPr/>
        </p:nvSpPr>
        <p:spPr>
          <a:xfrm>
            <a:off x="8038083" y="3984499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</a:p>
        </p:txBody>
      </p:sp>
      <p:sp>
        <p:nvSpPr>
          <p:cNvPr id="19" name="Pravokutnik: zaobljeni kutovi 18">
            <a:extLst>
              <a:ext uri="{FF2B5EF4-FFF2-40B4-BE49-F238E27FC236}">
                <a16:creationId xmlns:a16="http://schemas.microsoft.com/office/drawing/2014/main" id="{489CD1BD-0E17-4CA2-ADCF-4D1D2D1BC9DB}"/>
              </a:ext>
            </a:extLst>
          </p:cNvPr>
          <p:cNvSpPr/>
          <p:nvPr/>
        </p:nvSpPr>
        <p:spPr>
          <a:xfrm>
            <a:off x="9264123" y="2516452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</a:p>
        </p:txBody>
      </p:sp>
      <p:sp>
        <p:nvSpPr>
          <p:cNvPr id="20" name="Pravokutnik: zaobljeni kutovi 19">
            <a:extLst>
              <a:ext uri="{FF2B5EF4-FFF2-40B4-BE49-F238E27FC236}">
                <a16:creationId xmlns:a16="http://schemas.microsoft.com/office/drawing/2014/main" id="{0F167B4E-AEEA-4895-815A-5A3F6E6BD2D6}"/>
              </a:ext>
            </a:extLst>
          </p:cNvPr>
          <p:cNvSpPr/>
          <p:nvPr/>
        </p:nvSpPr>
        <p:spPr>
          <a:xfrm>
            <a:off x="9673689" y="1109964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13</a:t>
            </a:r>
          </a:p>
        </p:txBody>
      </p:sp>
      <p:sp>
        <p:nvSpPr>
          <p:cNvPr id="21" name="Pravokutnik: zaobljeni kutovi 20">
            <a:extLst>
              <a:ext uri="{FF2B5EF4-FFF2-40B4-BE49-F238E27FC236}">
                <a16:creationId xmlns:a16="http://schemas.microsoft.com/office/drawing/2014/main" id="{696C5F64-2393-48AA-B845-6F184DF6910D}"/>
              </a:ext>
            </a:extLst>
          </p:cNvPr>
          <p:cNvSpPr/>
          <p:nvPr/>
        </p:nvSpPr>
        <p:spPr>
          <a:xfrm>
            <a:off x="6361742" y="5663588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14</a:t>
            </a:r>
          </a:p>
        </p:txBody>
      </p:sp>
      <p:sp>
        <p:nvSpPr>
          <p:cNvPr id="22" name="Akcijski gumb: Natrag ili Prethodno 21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C404318D-9623-4DFA-8946-7E9595A33C66}"/>
              </a:ext>
            </a:extLst>
          </p:cNvPr>
          <p:cNvSpPr/>
          <p:nvPr/>
        </p:nvSpPr>
        <p:spPr>
          <a:xfrm>
            <a:off x="11288110" y="5875283"/>
            <a:ext cx="641131" cy="49925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Rezervirano mjesto broja slajda 22">
            <a:extLst>
              <a:ext uri="{FF2B5EF4-FFF2-40B4-BE49-F238E27FC236}">
                <a16:creationId xmlns:a16="http://schemas.microsoft.com/office/drawing/2014/main" id="{4F7B2109-5DC3-4EB0-AF3C-2C493F63B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779-CE60-4E2F-B8CB-BBB85FBF05B7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559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36BBF4B2-3277-4BCD-BBD8-F3A453D76A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98446"/>
            <a:ext cx="11585448" cy="6759554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F48B8E13-FA24-47C0-B955-9DBB46A030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31207" y1="16667" x2="31207" y2="1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100" y="5549898"/>
            <a:ext cx="981783" cy="710946"/>
          </a:xfrm>
          <a:prstGeom prst="rect">
            <a:avLst/>
          </a:prstGeom>
        </p:spPr>
      </p:pic>
      <p:sp>
        <p:nvSpPr>
          <p:cNvPr id="8" name="Pravokutnik: zaobljeni kutovi 7">
            <a:extLst>
              <a:ext uri="{FF2B5EF4-FFF2-40B4-BE49-F238E27FC236}">
                <a16:creationId xmlns:a16="http://schemas.microsoft.com/office/drawing/2014/main" id="{0992458A-7DFE-428C-AAD4-7B506D6B8BF6}"/>
              </a:ext>
            </a:extLst>
          </p:cNvPr>
          <p:cNvSpPr/>
          <p:nvPr/>
        </p:nvSpPr>
        <p:spPr>
          <a:xfrm>
            <a:off x="6172892" y="3201885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9" name="Pravokutnik: zaobljeni kutovi 8">
            <a:extLst>
              <a:ext uri="{FF2B5EF4-FFF2-40B4-BE49-F238E27FC236}">
                <a16:creationId xmlns:a16="http://schemas.microsoft.com/office/drawing/2014/main" id="{22AAE18D-F72D-48D0-9B02-9FB5A86AD879}"/>
              </a:ext>
            </a:extLst>
          </p:cNvPr>
          <p:cNvSpPr/>
          <p:nvPr/>
        </p:nvSpPr>
        <p:spPr>
          <a:xfrm>
            <a:off x="9768394" y="4917220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</a:p>
        </p:txBody>
      </p:sp>
      <p:sp>
        <p:nvSpPr>
          <p:cNvPr id="10" name="Pravokutnik: zaobljeni kutovi 9">
            <a:extLst>
              <a:ext uri="{FF2B5EF4-FFF2-40B4-BE49-F238E27FC236}">
                <a16:creationId xmlns:a16="http://schemas.microsoft.com/office/drawing/2014/main" id="{60ABE83D-F988-4A3A-AD98-92BFA96C5F2B}"/>
              </a:ext>
            </a:extLst>
          </p:cNvPr>
          <p:cNvSpPr/>
          <p:nvPr/>
        </p:nvSpPr>
        <p:spPr>
          <a:xfrm>
            <a:off x="9768395" y="3117911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</a:p>
        </p:txBody>
      </p:sp>
      <p:sp>
        <p:nvSpPr>
          <p:cNvPr id="11" name="Pravokutnik: zaobljeni kutovi 10">
            <a:extLst>
              <a:ext uri="{FF2B5EF4-FFF2-40B4-BE49-F238E27FC236}">
                <a16:creationId xmlns:a16="http://schemas.microsoft.com/office/drawing/2014/main" id="{E4C120DB-8C62-41F9-BE83-5F016C7948D0}"/>
              </a:ext>
            </a:extLst>
          </p:cNvPr>
          <p:cNvSpPr/>
          <p:nvPr/>
        </p:nvSpPr>
        <p:spPr>
          <a:xfrm>
            <a:off x="4851218" y="808652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</a:p>
        </p:txBody>
      </p:sp>
      <p:sp>
        <p:nvSpPr>
          <p:cNvPr id="12" name="Pravokutnik: zaobljeni kutovi 11">
            <a:extLst>
              <a:ext uri="{FF2B5EF4-FFF2-40B4-BE49-F238E27FC236}">
                <a16:creationId xmlns:a16="http://schemas.microsoft.com/office/drawing/2014/main" id="{7AD31DF7-4DC5-4FB3-A118-B39B4FAB1749}"/>
              </a:ext>
            </a:extLst>
          </p:cNvPr>
          <p:cNvSpPr/>
          <p:nvPr/>
        </p:nvSpPr>
        <p:spPr>
          <a:xfrm>
            <a:off x="7546055" y="2283345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</a:t>
            </a:r>
          </a:p>
        </p:txBody>
      </p:sp>
      <p:sp>
        <p:nvSpPr>
          <p:cNvPr id="13" name="Pravokutnik: zaobljeni kutovi 12">
            <a:extLst>
              <a:ext uri="{FF2B5EF4-FFF2-40B4-BE49-F238E27FC236}">
                <a16:creationId xmlns:a16="http://schemas.microsoft.com/office/drawing/2014/main" id="{1033024F-62A8-4072-B050-2E586AF91322}"/>
              </a:ext>
            </a:extLst>
          </p:cNvPr>
          <p:cNvSpPr/>
          <p:nvPr/>
        </p:nvSpPr>
        <p:spPr>
          <a:xfrm>
            <a:off x="7847537" y="4268304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14" name="Pravokutnik: zaobljeni kutovi 13">
            <a:extLst>
              <a:ext uri="{FF2B5EF4-FFF2-40B4-BE49-F238E27FC236}">
                <a16:creationId xmlns:a16="http://schemas.microsoft.com/office/drawing/2014/main" id="{F425835B-B461-4B04-AD3A-17CC570AF637}"/>
              </a:ext>
            </a:extLst>
          </p:cNvPr>
          <p:cNvSpPr/>
          <p:nvPr/>
        </p:nvSpPr>
        <p:spPr>
          <a:xfrm>
            <a:off x="9708540" y="1318602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</a:t>
            </a:r>
          </a:p>
        </p:txBody>
      </p:sp>
      <p:sp>
        <p:nvSpPr>
          <p:cNvPr id="15" name="Pravokutnik: zaobljeni kutovi 14">
            <a:extLst>
              <a:ext uri="{FF2B5EF4-FFF2-40B4-BE49-F238E27FC236}">
                <a16:creationId xmlns:a16="http://schemas.microsoft.com/office/drawing/2014/main" id="{1DCE5BF6-5A92-48BA-8311-F4221EB5EA4D}"/>
              </a:ext>
            </a:extLst>
          </p:cNvPr>
          <p:cNvSpPr/>
          <p:nvPr/>
        </p:nvSpPr>
        <p:spPr>
          <a:xfrm>
            <a:off x="1810763" y="1164125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</a:p>
        </p:txBody>
      </p:sp>
      <p:sp>
        <p:nvSpPr>
          <p:cNvPr id="16" name="Pravokutnik: zaobljeni kutovi 15">
            <a:extLst>
              <a:ext uri="{FF2B5EF4-FFF2-40B4-BE49-F238E27FC236}">
                <a16:creationId xmlns:a16="http://schemas.microsoft.com/office/drawing/2014/main" id="{1F1987F1-5BF4-4229-8E6C-71D5C76DFD88}"/>
              </a:ext>
            </a:extLst>
          </p:cNvPr>
          <p:cNvSpPr/>
          <p:nvPr/>
        </p:nvSpPr>
        <p:spPr>
          <a:xfrm>
            <a:off x="3550313" y="5308115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</a:p>
        </p:txBody>
      </p:sp>
      <p:sp>
        <p:nvSpPr>
          <p:cNvPr id="17" name="Pravokutnik: zaobljeni kutovi 16">
            <a:extLst>
              <a:ext uri="{FF2B5EF4-FFF2-40B4-BE49-F238E27FC236}">
                <a16:creationId xmlns:a16="http://schemas.microsoft.com/office/drawing/2014/main" id="{5667A66D-E142-463D-946D-C41377647479}"/>
              </a:ext>
            </a:extLst>
          </p:cNvPr>
          <p:cNvSpPr/>
          <p:nvPr/>
        </p:nvSpPr>
        <p:spPr>
          <a:xfrm>
            <a:off x="7556341" y="604175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  <p:sp>
        <p:nvSpPr>
          <p:cNvPr id="18" name="Pravokutnik: zaobljeni kutovi 17">
            <a:extLst>
              <a:ext uri="{FF2B5EF4-FFF2-40B4-BE49-F238E27FC236}">
                <a16:creationId xmlns:a16="http://schemas.microsoft.com/office/drawing/2014/main" id="{14E6E081-F563-41C4-8386-07CBFD957F6A}"/>
              </a:ext>
            </a:extLst>
          </p:cNvPr>
          <p:cNvSpPr/>
          <p:nvPr/>
        </p:nvSpPr>
        <p:spPr>
          <a:xfrm>
            <a:off x="1127240" y="5519810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</a:p>
        </p:txBody>
      </p:sp>
      <p:sp>
        <p:nvSpPr>
          <p:cNvPr id="19" name="Pravokutnik: zaobljeni kutovi 18">
            <a:extLst>
              <a:ext uri="{FF2B5EF4-FFF2-40B4-BE49-F238E27FC236}">
                <a16:creationId xmlns:a16="http://schemas.microsoft.com/office/drawing/2014/main" id="{489CD1BD-0E17-4CA2-ADCF-4D1D2D1BC9DB}"/>
              </a:ext>
            </a:extLst>
          </p:cNvPr>
          <p:cNvSpPr/>
          <p:nvPr/>
        </p:nvSpPr>
        <p:spPr>
          <a:xfrm>
            <a:off x="6963466" y="5841104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</a:p>
        </p:txBody>
      </p:sp>
      <p:sp>
        <p:nvSpPr>
          <p:cNvPr id="20" name="Pravokutnik: zaobljeni kutovi 19">
            <a:extLst>
              <a:ext uri="{FF2B5EF4-FFF2-40B4-BE49-F238E27FC236}">
                <a16:creationId xmlns:a16="http://schemas.microsoft.com/office/drawing/2014/main" id="{0F167B4E-AEEA-4895-815A-5A3F6E6BD2D6}"/>
              </a:ext>
            </a:extLst>
          </p:cNvPr>
          <p:cNvSpPr/>
          <p:nvPr/>
        </p:nvSpPr>
        <p:spPr>
          <a:xfrm>
            <a:off x="2109023" y="3557358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13</a:t>
            </a:r>
          </a:p>
        </p:txBody>
      </p:sp>
      <p:sp>
        <p:nvSpPr>
          <p:cNvPr id="21" name="Pravokutnik: zaobljeni kutovi 20">
            <a:extLst>
              <a:ext uri="{FF2B5EF4-FFF2-40B4-BE49-F238E27FC236}">
                <a16:creationId xmlns:a16="http://schemas.microsoft.com/office/drawing/2014/main" id="{696C5F64-2393-48AA-B845-6F184DF6910D}"/>
              </a:ext>
            </a:extLst>
          </p:cNvPr>
          <p:cNvSpPr/>
          <p:nvPr/>
        </p:nvSpPr>
        <p:spPr>
          <a:xfrm>
            <a:off x="3833242" y="2914108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14</a:t>
            </a:r>
          </a:p>
        </p:txBody>
      </p:sp>
      <p:sp>
        <p:nvSpPr>
          <p:cNvPr id="22" name="Akcijski gumb: Natrag ili Prethodno 21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C404318D-9623-4DFA-8946-7E9595A33C66}"/>
              </a:ext>
            </a:extLst>
          </p:cNvPr>
          <p:cNvSpPr/>
          <p:nvPr/>
        </p:nvSpPr>
        <p:spPr>
          <a:xfrm>
            <a:off x="11288110" y="5875283"/>
            <a:ext cx="641131" cy="49925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BBD906DB-8C0F-435C-9F94-0F3084850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779-CE60-4E2F-B8CB-BBB85FBF05B7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511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36BBF4B2-3277-4BCD-BBD8-F3A453D76A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98446"/>
            <a:ext cx="11585448" cy="6759554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F48B8E13-FA24-47C0-B955-9DBB46A030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31207" y1="16667" x2="31207" y2="1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3250344"/>
            <a:ext cx="981783" cy="710946"/>
          </a:xfrm>
          <a:prstGeom prst="rect">
            <a:avLst/>
          </a:prstGeom>
        </p:spPr>
      </p:pic>
      <p:sp>
        <p:nvSpPr>
          <p:cNvPr id="8" name="Pravokutnik: zaobljeni kutovi 7">
            <a:extLst>
              <a:ext uri="{FF2B5EF4-FFF2-40B4-BE49-F238E27FC236}">
                <a16:creationId xmlns:a16="http://schemas.microsoft.com/office/drawing/2014/main" id="{0992458A-7DFE-428C-AAD4-7B506D6B8BF6}"/>
              </a:ext>
            </a:extLst>
          </p:cNvPr>
          <p:cNvSpPr/>
          <p:nvPr/>
        </p:nvSpPr>
        <p:spPr>
          <a:xfrm>
            <a:off x="5221744" y="5269913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9" name="Pravokutnik: zaobljeni kutovi 8">
            <a:extLst>
              <a:ext uri="{FF2B5EF4-FFF2-40B4-BE49-F238E27FC236}">
                <a16:creationId xmlns:a16="http://schemas.microsoft.com/office/drawing/2014/main" id="{22AAE18D-F72D-48D0-9B02-9FB5A86AD879}"/>
              </a:ext>
            </a:extLst>
          </p:cNvPr>
          <p:cNvSpPr/>
          <p:nvPr/>
        </p:nvSpPr>
        <p:spPr>
          <a:xfrm>
            <a:off x="9655035" y="1345204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</a:p>
        </p:txBody>
      </p:sp>
      <p:sp>
        <p:nvSpPr>
          <p:cNvPr id="10" name="Pravokutnik: zaobljeni kutovi 9">
            <a:extLst>
              <a:ext uri="{FF2B5EF4-FFF2-40B4-BE49-F238E27FC236}">
                <a16:creationId xmlns:a16="http://schemas.microsoft.com/office/drawing/2014/main" id="{60ABE83D-F988-4A3A-AD98-92BFA96C5F2B}"/>
              </a:ext>
            </a:extLst>
          </p:cNvPr>
          <p:cNvSpPr/>
          <p:nvPr/>
        </p:nvSpPr>
        <p:spPr>
          <a:xfrm>
            <a:off x="5605108" y="453179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</a:p>
        </p:txBody>
      </p:sp>
      <p:sp>
        <p:nvSpPr>
          <p:cNvPr id="11" name="Pravokutnik: zaobljeni kutovi 10">
            <a:extLst>
              <a:ext uri="{FF2B5EF4-FFF2-40B4-BE49-F238E27FC236}">
                <a16:creationId xmlns:a16="http://schemas.microsoft.com/office/drawing/2014/main" id="{E4C120DB-8C62-41F9-BE83-5F016C7948D0}"/>
              </a:ext>
            </a:extLst>
          </p:cNvPr>
          <p:cNvSpPr/>
          <p:nvPr/>
        </p:nvSpPr>
        <p:spPr>
          <a:xfrm>
            <a:off x="7834632" y="3846655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</a:p>
        </p:txBody>
      </p:sp>
      <p:sp>
        <p:nvSpPr>
          <p:cNvPr id="12" name="Pravokutnik: zaobljeni kutovi 11">
            <a:extLst>
              <a:ext uri="{FF2B5EF4-FFF2-40B4-BE49-F238E27FC236}">
                <a16:creationId xmlns:a16="http://schemas.microsoft.com/office/drawing/2014/main" id="{7AD31DF7-4DC5-4FB3-A118-B39B4FAB1749}"/>
              </a:ext>
            </a:extLst>
          </p:cNvPr>
          <p:cNvSpPr/>
          <p:nvPr/>
        </p:nvSpPr>
        <p:spPr>
          <a:xfrm>
            <a:off x="5784902" y="2968148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</a:t>
            </a:r>
          </a:p>
        </p:txBody>
      </p:sp>
      <p:sp>
        <p:nvSpPr>
          <p:cNvPr id="13" name="Pravokutnik: zaobljeni kutovi 12">
            <a:extLst>
              <a:ext uri="{FF2B5EF4-FFF2-40B4-BE49-F238E27FC236}">
                <a16:creationId xmlns:a16="http://schemas.microsoft.com/office/drawing/2014/main" id="{1033024F-62A8-4072-B050-2E586AF91322}"/>
              </a:ext>
            </a:extLst>
          </p:cNvPr>
          <p:cNvSpPr/>
          <p:nvPr/>
        </p:nvSpPr>
        <p:spPr>
          <a:xfrm>
            <a:off x="3706681" y="1924614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14" name="Pravokutnik: zaobljeni kutovi 13">
            <a:extLst>
              <a:ext uri="{FF2B5EF4-FFF2-40B4-BE49-F238E27FC236}">
                <a16:creationId xmlns:a16="http://schemas.microsoft.com/office/drawing/2014/main" id="{F425835B-B461-4B04-AD3A-17CC570AF637}"/>
              </a:ext>
            </a:extLst>
          </p:cNvPr>
          <p:cNvSpPr/>
          <p:nvPr/>
        </p:nvSpPr>
        <p:spPr>
          <a:xfrm>
            <a:off x="7628817" y="1728505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</a:t>
            </a:r>
          </a:p>
        </p:txBody>
      </p:sp>
      <p:sp>
        <p:nvSpPr>
          <p:cNvPr id="15" name="Pravokutnik: zaobljeni kutovi 14">
            <a:extLst>
              <a:ext uri="{FF2B5EF4-FFF2-40B4-BE49-F238E27FC236}">
                <a16:creationId xmlns:a16="http://schemas.microsoft.com/office/drawing/2014/main" id="{1DCE5BF6-5A92-48BA-8311-F4221EB5EA4D}"/>
              </a:ext>
            </a:extLst>
          </p:cNvPr>
          <p:cNvSpPr/>
          <p:nvPr/>
        </p:nvSpPr>
        <p:spPr>
          <a:xfrm>
            <a:off x="1810763" y="1164125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</a:p>
        </p:txBody>
      </p:sp>
      <p:sp>
        <p:nvSpPr>
          <p:cNvPr id="16" name="Pravokutnik: zaobljeni kutovi 15">
            <a:extLst>
              <a:ext uri="{FF2B5EF4-FFF2-40B4-BE49-F238E27FC236}">
                <a16:creationId xmlns:a16="http://schemas.microsoft.com/office/drawing/2014/main" id="{1F1987F1-5BF4-4229-8E6C-71D5C76DFD88}"/>
              </a:ext>
            </a:extLst>
          </p:cNvPr>
          <p:cNvSpPr/>
          <p:nvPr/>
        </p:nvSpPr>
        <p:spPr>
          <a:xfrm>
            <a:off x="1228017" y="3039383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</a:p>
        </p:txBody>
      </p:sp>
      <p:sp>
        <p:nvSpPr>
          <p:cNvPr id="17" name="Pravokutnik: zaobljeni kutovi 16">
            <a:extLst>
              <a:ext uri="{FF2B5EF4-FFF2-40B4-BE49-F238E27FC236}">
                <a16:creationId xmlns:a16="http://schemas.microsoft.com/office/drawing/2014/main" id="{5667A66D-E142-463D-946D-C41377647479}"/>
              </a:ext>
            </a:extLst>
          </p:cNvPr>
          <p:cNvSpPr/>
          <p:nvPr/>
        </p:nvSpPr>
        <p:spPr>
          <a:xfrm>
            <a:off x="3329236" y="3977366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  <p:sp>
        <p:nvSpPr>
          <p:cNvPr id="18" name="Pravokutnik: zaobljeni kutovi 17">
            <a:extLst>
              <a:ext uri="{FF2B5EF4-FFF2-40B4-BE49-F238E27FC236}">
                <a16:creationId xmlns:a16="http://schemas.microsoft.com/office/drawing/2014/main" id="{14E6E081-F563-41C4-8386-07CBFD957F6A}"/>
              </a:ext>
            </a:extLst>
          </p:cNvPr>
          <p:cNvSpPr/>
          <p:nvPr/>
        </p:nvSpPr>
        <p:spPr>
          <a:xfrm>
            <a:off x="1388077" y="4976186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</a:p>
        </p:txBody>
      </p:sp>
      <p:sp>
        <p:nvSpPr>
          <p:cNvPr id="19" name="Pravokutnik: zaobljeni kutovi 18">
            <a:extLst>
              <a:ext uri="{FF2B5EF4-FFF2-40B4-BE49-F238E27FC236}">
                <a16:creationId xmlns:a16="http://schemas.microsoft.com/office/drawing/2014/main" id="{489CD1BD-0E17-4CA2-ADCF-4D1D2D1BC9DB}"/>
              </a:ext>
            </a:extLst>
          </p:cNvPr>
          <p:cNvSpPr/>
          <p:nvPr/>
        </p:nvSpPr>
        <p:spPr>
          <a:xfrm>
            <a:off x="9589345" y="4558967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</a:p>
        </p:txBody>
      </p:sp>
      <p:sp>
        <p:nvSpPr>
          <p:cNvPr id="20" name="Pravokutnik: zaobljeni kutovi 19">
            <a:extLst>
              <a:ext uri="{FF2B5EF4-FFF2-40B4-BE49-F238E27FC236}">
                <a16:creationId xmlns:a16="http://schemas.microsoft.com/office/drawing/2014/main" id="{0F167B4E-AEEA-4895-815A-5A3F6E6BD2D6}"/>
              </a:ext>
            </a:extLst>
          </p:cNvPr>
          <p:cNvSpPr/>
          <p:nvPr/>
        </p:nvSpPr>
        <p:spPr>
          <a:xfrm>
            <a:off x="9982200" y="3250344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13</a:t>
            </a:r>
          </a:p>
        </p:txBody>
      </p:sp>
      <p:sp>
        <p:nvSpPr>
          <p:cNvPr id="21" name="Pravokutnik: zaobljeni kutovi 20">
            <a:extLst>
              <a:ext uri="{FF2B5EF4-FFF2-40B4-BE49-F238E27FC236}">
                <a16:creationId xmlns:a16="http://schemas.microsoft.com/office/drawing/2014/main" id="{696C5F64-2393-48AA-B845-6F184DF6910D}"/>
              </a:ext>
            </a:extLst>
          </p:cNvPr>
          <p:cNvSpPr/>
          <p:nvPr/>
        </p:nvSpPr>
        <p:spPr>
          <a:xfrm>
            <a:off x="7137925" y="5311674"/>
            <a:ext cx="981783" cy="7109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14</a:t>
            </a:r>
          </a:p>
        </p:txBody>
      </p:sp>
      <p:sp>
        <p:nvSpPr>
          <p:cNvPr id="22" name="Akcijski gumb: Natrag ili Prethodno 21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C404318D-9623-4DFA-8946-7E9595A33C66}"/>
              </a:ext>
            </a:extLst>
          </p:cNvPr>
          <p:cNvSpPr/>
          <p:nvPr/>
        </p:nvSpPr>
        <p:spPr>
          <a:xfrm>
            <a:off x="11288110" y="5875283"/>
            <a:ext cx="641131" cy="49925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DD87BB16-5F5D-4D53-AD32-2C6F3F715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779-CE60-4E2F-B8CB-BBB85FBF05B7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972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77</Words>
  <Application>Microsoft Office PowerPoint</Application>
  <PresentationFormat>Široki zaslon</PresentationFormat>
  <Paragraphs>67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Ebrima</vt:lpstr>
      <vt:lpstr>Monotype Corsiva</vt:lpstr>
      <vt:lpstr>Tema sustava Office</vt:lpstr>
      <vt:lpstr>GDJE  JE  KRAFNA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GDJE JE MASKA</dc:title>
  <dc:creator>Jadranka</dc:creator>
  <cp:lastModifiedBy>Jadranka</cp:lastModifiedBy>
  <cp:revision>8</cp:revision>
  <dcterms:created xsi:type="dcterms:W3CDTF">2018-01-12T20:11:28Z</dcterms:created>
  <dcterms:modified xsi:type="dcterms:W3CDTF">2018-01-12T21:11:17Z</dcterms:modified>
</cp:coreProperties>
</file>