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16B-E2EA-4EE6-A44F-E6E3F5F9879A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B96B-CFB0-4567-8FE3-9F30F290F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653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16B-E2EA-4EE6-A44F-E6E3F5F9879A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B96B-CFB0-4567-8FE3-9F30F290F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483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16B-E2EA-4EE6-A44F-E6E3F5F9879A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B96B-CFB0-4567-8FE3-9F30F290F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9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16B-E2EA-4EE6-A44F-E6E3F5F9879A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B96B-CFB0-4567-8FE3-9F30F290F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53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16B-E2EA-4EE6-A44F-E6E3F5F9879A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B96B-CFB0-4567-8FE3-9F30F290F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6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16B-E2EA-4EE6-A44F-E6E3F5F9879A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B96B-CFB0-4567-8FE3-9F30F290F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99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16B-E2EA-4EE6-A44F-E6E3F5F9879A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B96B-CFB0-4567-8FE3-9F30F290F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85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16B-E2EA-4EE6-A44F-E6E3F5F9879A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B96B-CFB0-4567-8FE3-9F30F290F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38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16B-E2EA-4EE6-A44F-E6E3F5F9879A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B96B-CFB0-4567-8FE3-9F30F290F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94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16B-E2EA-4EE6-A44F-E6E3F5F9879A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B96B-CFB0-4567-8FE3-9F30F290F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11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16B-E2EA-4EE6-A44F-E6E3F5F9879A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B96B-CFB0-4567-8FE3-9F30F290F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26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516B-E2EA-4EE6-A44F-E6E3F5F9879A}" type="datetimeFigureOut">
              <a:rPr lang="hr-HR" smtClean="0"/>
              <a:t>12.1.2018.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5B96B-CFB0-4567-8FE3-9F30F290FB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14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27" y="486613"/>
            <a:ext cx="8022137" cy="599521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Idemo na sok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354501" y="6055871"/>
            <a:ext cx="5482542" cy="425952"/>
          </a:xfrm>
        </p:spPr>
        <p:txBody>
          <a:bodyPr/>
          <a:lstStyle/>
          <a:p>
            <a:r>
              <a:rPr lang="hr-HR" dirty="0" smtClean="0"/>
              <a:t>Izradila: Katica Konstantinović - Kaja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47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479" y="1724415"/>
            <a:ext cx="5040000" cy="504000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8" y="539376"/>
            <a:ext cx="2776700" cy="541019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479" y="1724415"/>
            <a:ext cx="5040000" cy="504000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479" y="1721900"/>
            <a:ext cx="5040000" cy="504000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551" y="1728350"/>
            <a:ext cx="5040000" cy="50400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407" y="1734800"/>
            <a:ext cx="5040000" cy="5040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660" y="1717965"/>
            <a:ext cx="5040000" cy="504000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769" y="1731575"/>
            <a:ext cx="5040000" cy="5040000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6633" y="581957"/>
            <a:ext cx="2691013" cy="5325035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29" y="1724415"/>
            <a:ext cx="5040000" cy="504000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29" y="1717965"/>
            <a:ext cx="5040000" cy="5040000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29" y="1717965"/>
            <a:ext cx="5040000" cy="5040000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41" y="1720480"/>
            <a:ext cx="5040000" cy="5040000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52" y="1717591"/>
            <a:ext cx="5040000" cy="5040000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75" y="1724927"/>
            <a:ext cx="5040000" cy="5040000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44" y="1721900"/>
            <a:ext cx="5040000" cy="5040000"/>
          </a:xfrm>
          <a:prstGeom prst="rect">
            <a:avLst/>
          </a:prstGeom>
        </p:spPr>
      </p:pic>
      <p:pic>
        <p:nvPicPr>
          <p:cNvPr id="29" name="Rezervirano mjesto sadržaja 28"/>
          <p:cNvPicPr>
            <a:picLocks noGrp="1" noChangeAspect="1"/>
          </p:cNvPicPr>
          <p:nvPr>
            <p:ph idx="1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29" y="2088776"/>
            <a:ext cx="4263042" cy="4554351"/>
          </a:xfrm>
        </p:spPr>
      </p:pic>
    </p:spTree>
    <p:extLst>
      <p:ext uri="{BB962C8B-B14F-4D97-AF65-F5344CB8AC3E}">
        <p14:creationId xmlns:p14="http://schemas.microsoft.com/office/powerpoint/2010/main" val="37987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</Words>
  <Application>Microsoft Office PowerPoint</Application>
  <PresentationFormat>Široki zaslon</PresentationFormat>
  <Paragraphs>2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Idemo na sok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Idemo u kino</dc:title>
  <dc:creator>Katica Konstantinović</dc:creator>
  <cp:lastModifiedBy>Katica Konstantinović</cp:lastModifiedBy>
  <cp:revision>5</cp:revision>
  <dcterms:created xsi:type="dcterms:W3CDTF">2018-01-12T21:51:26Z</dcterms:created>
  <dcterms:modified xsi:type="dcterms:W3CDTF">2018-01-12T22:27:21Z</dcterms:modified>
</cp:coreProperties>
</file>