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2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750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233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437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5231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6255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028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691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9378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7246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665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1542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894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277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8896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1699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55028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5120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66889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61877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87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0249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21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223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55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25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7295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671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19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5FAC44-9898-4335-AE19-DAC967BE5369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8531AB-8EDB-4548-AFF5-EDA590CE4C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134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8CF5-34E5-4B24-8AC4-4EEEAAD259C0}" type="datetimeFigureOut">
              <a:rPr lang="hr-HR" smtClean="0"/>
              <a:t>14.1.2018.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5D2AD-6EA7-49CB-A219-867B952905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324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potrage-</a:t>
            </a:r>
            <a:br>
              <a:rPr lang="hr-HR" dirty="0" smtClean="0"/>
            </a:br>
            <a:r>
              <a:rPr lang="hr-HR" dirty="0" smtClean="0"/>
              <a:t>riba u moru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Izradila Blaženka </a:t>
            </a:r>
            <a:r>
              <a:rPr lang="hr-HR" dirty="0" err="1" smtClean="0"/>
              <a:t>Logožar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55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1"/>
            <a:ext cx="7793361" cy="1251488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4000" dirty="0" smtClean="0">
                <a:solidFill>
                  <a:schemeClr val="tx1">
                    <a:lumMod val="95000"/>
                  </a:schemeClr>
                </a:solidFill>
              </a:rPr>
              <a:t>Odgovori na pitanja i pronađi ribu u moru.</a:t>
            </a:r>
            <a:endParaRPr lang="hr-HR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Pravokutnik 3">
            <a:hlinkClick r:id="rId2" action="ppaction://hlinksldjump"/>
          </p:cNvPr>
          <p:cNvSpPr/>
          <p:nvPr/>
        </p:nvSpPr>
        <p:spPr>
          <a:xfrm>
            <a:off x="791570" y="3057099"/>
            <a:ext cx="1473958" cy="968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1296538" y="3218428"/>
            <a:ext cx="859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1</a:t>
            </a:r>
            <a:endParaRPr lang="hr-HR" sz="3600" b="1" dirty="0"/>
          </a:p>
        </p:txBody>
      </p:sp>
      <p:sp>
        <p:nvSpPr>
          <p:cNvPr id="7" name="Pravokutnik 6">
            <a:hlinkClick r:id="rId3" action="ppaction://hlinksldjump"/>
          </p:cNvPr>
          <p:cNvSpPr/>
          <p:nvPr/>
        </p:nvSpPr>
        <p:spPr>
          <a:xfrm>
            <a:off x="2661315" y="3057099"/>
            <a:ext cx="1473958" cy="968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>
            <a:hlinkClick r:id="rId4" action="ppaction://hlinksldjump"/>
          </p:cNvPr>
          <p:cNvSpPr/>
          <p:nvPr/>
        </p:nvSpPr>
        <p:spPr>
          <a:xfrm>
            <a:off x="4792639" y="3057099"/>
            <a:ext cx="1473958" cy="968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>
            <a:hlinkClick r:id="rId5" action="ppaction://hlinksldjump"/>
          </p:cNvPr>
          <p:cNvSpPr/>
          <p:nvPr/>
        </p:nvSpPr>
        <p:spPr>
          <a:xfrm>
            <a:off x="6950160" y="3103476"/>
            <a:ext cx="1473958" cy="968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>
            <a:hlinkClick r:id="rId6" action="ppaction://hlinksldjump"/>
          </p:cNvPr>
          <p:cNvSpPr/>
          <p:nvPr/>
        </p:nvSpPr>
        <p:spPr>
          <a:xfrm>
            <a:off x="9081484" y="3103475"/>
            <a:ext cx="1473958" cy="968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>
            <a:hlinkClick r:id="rId3" action="ppaction://hlinksldjump"/>
          </p:cNvPr>
          <p:cNvSpPr txBox="1"/>
          <p:nvPr/>
        </p:nvSpPr>
        <p:spPr>
          <a:xfrm>
            <a:off x="3242224" y="3103475"/>
            <a:ext cx="742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2</a:t>
            </a:r>
            <a:endParaRPr lang="hr-HR" sz="3600" b="1" dirty="0"/>
          </a:p>
        </p:txBody>
      </p:sp>
      <p:sp>
        <p:nvSpPr>
          <p:cNvPr id="12" name="TekstniOkvir 11">
            <a:hlinkClick r:id="rId4" action="ppaction://hlinksldjump"/>
          </p:cNvPr>
          <p:cNvSpPr txBox="1"/>
          <p:nvPr/>
        </p:nvSpPr>
        <p:spPr>
          <a:xfrm>
            <a:off x="5241951" y="3103475"/>
            <a:ext cx="910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3</a:t>
            </a:r>
            <a:endParaRPr lang="hr-HR" sz="3600" b="1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7467141" y="3103475"/>
            <a:ext cx="910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4</a:t>
            </a:r>
            <a:endParaRPr lang="hr-HR" sz="3600" b="1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9362987" y="3151241"/>
            <a:ext cx="910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5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383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874"/>
            <a:ext cx="12192000" cy="6858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090" y="3573247"/>
            <a:ext cx="866354" cy="626794"/>
          </a:xfrm>
          <a:prstGeom prst="rect">
            <a:avLst/>
          </a:prstGeom>
        </p:spPr>
      </p:pic>
      <p:sp>
        <p:nvSpPr>
          <p:cNvPr id="23" name="Elipsa 22"/>
          <p:cNvSpPr/>
          <p:nvPr/>
        </p:nvSpPr>
        <p:spPr>
          <a:xfrm>
            <a:off x="8567236" y="330341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1</a:t>
            </a:r>
          </a:p>
        </p:txBody>
      </p:sp>
      <p:sp>
        <p:nvSpPr>
          <p:cNvPr id="25" name="Elipsa 24"/>
          <p:cNvSpPr/>
          <p:nvPr/>
        </p:nvSpPr>
        <p:spPr>
          <a:xfrm>
            <a:off x="3732517" y="3342881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2</a:t>
            </a:r>
            <a:endParaRPr lang="hr-HR" sz="3200" b="1" dirty="0"/>
          </a:p>
        </p:txBody>
      </p:sp>
      <p:sp>
        <p:nvSpPr>
          <p:cNvPr id="26" name="Elipsa 25"/>
          <p:cNvSpPr/>
          <p:nvPr/>
        </p:nvSpPr>
        <p:spPr>
          <a:xfrm>
            <a:off x="9026812" y="554349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3</a:t>
            </a:r>
            <a:endParaRPr lang="hr-HR" sz="3200" b="1" dirty="0"/>
          </a:p>
        </p:txBody>
      </p:sp>
      <p:sp>
        <p:nvSpPr>
          <p:cNvPr id="27" name="Elipsa 26"/>
          <p:cNvSpPr/>
          <p:nvPr/>
        </p:nvSpPr>
        <p:spPr>
          <a:xfrm>
            <a:off x="10530756" y="330341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4</a:t>
            </a:r>
            <a:endParaRPr lang="hr-HR" sz="3200" b="1" dirty="0"/>
          </a:p>
        </p:txBody>
      </p:sp>
      <p:sp>
        <p:nvSpPr>
          <p:cNvPr id="28" name="Elipsa 27"/>
          <p:cNvSpPr/>
          <p:nvPr/>
        </p:nvSpPr>
        <p:spPr>
          <a:xfrm>
            <a:off x="6955663" y="357324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5</a:t>
            </a:r>
            <a:endParaRPr lang="hr-HR" sz="3200" b="1" dirty="0"/>
          </a:p>
        </p:txBody>
      </p:sp>
      <p:sp>
        <p:nvSpPr>
          <p:cNvPr id="29" name="Elipsa 28"/>
          <p:cNvSpPr/>
          <p:nvPr/>
        </p:nvSpPr>
        <p:spPr>
          <a:xfrm>
            <a:off x="209564" y="580320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6</a:t>
            </a:r>
            <a:endParaRPr lang="hr-HR" sz="3200" b="1" dirty="0"/>
          </a:p>
        </p:txBody>
      </p:sp>
      <p:sp>
        <p:nvSpPr>
          <p:cNvPr id="30" name="Elipsa 29"/>
          <p:cNvSpPr/>
          <p:nvPr/>
        </p:nvSpPr>
        <p:spPr>
          <a:xfrm>
            <a:off x="4605973" y="511794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7</a:t>
            </a:r>
            <a:endParaRPr lang="hr-HR" sz="3200" b="1" dirty="0"/>
          </a:p>
        </p:txBody>
      </p:sp>
      <p:sp>
        <p:nvSpPr>
          <p:cNvPr id="31" name="Elipsa 30"/>
          <p:cNvSpPr/>
          <p:nvPr/>
        </p:nvSpPr>
        <p:spPr>
          <a:xfrm>
            <a:off x="1109872" y="345083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8</a:t>
            </a:r>
            <a:endParaRPr lang="hr-HR" sz="3200" b="1" dirty="0"/>
          </a:p>
        </p:txBody>
      </p:sp>
      <p:sp>
        <p:nvSpPr>
          <p:cNvPr id="32" name="Elipsa 31"/>
          <p:cNvSpPr/>
          <p:nvPr/>
        </p:nvSpPr>
        <p:spPr>
          <a:xfrm>
            <a:off x="2900004" y="46821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9</a:t>
            </a:r>
            <a:endParaRPr lang="hr-HR" sz="3200" b="1" dirty="0"/>
          </a:p>
        </p:txBody>
      </p:sp>
      <p:sp>
        <p:nvSpPr>
          <p:cNvPr id="33" name="Elipsa 32"/>
          <p:cNvSpPr/>
          <p:nvPr/>
        </p:nvSpPr>
        <p:spPr>
          <a:xfrm>
            <a:off x="5498605" y="40060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10</a:t>
            </a:r>
            <a:endParaRPr lang="hr-HR" sz="3200" b="1" dirty="0"/>
          </a:p>
        </p:txBody>
      </p:sp>
      <p:sp>
        <p:nvSpPr>
          <p:cNvPr id="34" name="Elipsa 33"/>
          <p:cNvSpPr/>
          <p:nvPr/>
        </p:nvSpPr>
        <p:spPr>
          <a:xfrm>
            <a:off x="7372446" y="4784881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11</a:t>
            </a:r>
            <a:endParaRPr lang="hr-HR" sz="3200" b="1" dirty="0"/>
          </a:p>
        </p:txBody>
      </p:sp>
      <p:sp>
        <p:nvSpPr>
          <p:cNvPr id="35" name="Elipsa 34"/>
          <p:cNvSpPr/>
          <p:nvPr/>
        </p:nvSpPr>
        <p:spPr>
          <a:xfrm>
            <a:off x="3023379" y="583054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12</a:t>
            </a:r>
            <a:endParaRPr lang="hr-HR" sz="3200" b="1" dirty="0"/>
          </a:p>
        </p:txBody>
      </p:sp>
      <p:sp>
        <p:nvSpPr>
          <p:cNvPr id="36" name="Elipsa 35"/>
          <p:cNvSpPr/>
          <p:nvPr/>
        </p:nvSpPr>
        <p:spPr>
          <a:xfrm>
            <a:off x="10761991" y="542835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13</a:t>
            </a:r>
            <a:endParaRPr lang="hr-HR" sz="3200" b="1" dirty="0"/>
          </a:p>
        </p:txBody>
      </p:sp>
      <p:sp>
        <p:nvSpPr>
          <p:cNvPr id="37" name="Elipsa 36"/>
          <p:cNvSpPr/>
          <p:nvPr/>
        </p:nvSpPr>
        <p:spPr>
          <a:xfrm>
            <a:off x="453611" y="452312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14</a:t>
            </a:r>
            <a:endParaRPr lang="hr-HR" sz="3200" b="1" dirty="0"/>
          </a:p>
        </p:txBody>
      </p:sp>
      <p:sp>
        <p:nvSpPr>
          <p:cNvPr id="38" name="Elipsa 37"/>
          <p:cNvSpPr/>
          <p:nvPr/>
        </p:nvSpPr>
        <p:spPr>
          <a:xfrm>
            <a:off x="5564789" y="583054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15</a:t>
            </a:r>
            <a:endParaRPr lang="hr-HR" sz="3200" b="1" dirty="0"/>
          </a:p>
        </p:txBody>
      </p:sp>
      <p:sp>
        <p:nvSpPr>
          <p:cNvPr id="39" name="Elipsa 38"/>
          <p:cNvSpPr/>
          <p:nvPr/>
        </p:nvSpPr>
        <p:spPr>
          <a:xfrm>
            <a:off x="1617970" y="53983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16</a:t>
            </a:r>
            <a:endParaRPr lang="hr-HR" sz="3200" b="1" dirty="0"/>
          </a:p>
        </p:txBody>
      </p:sp>
      <p:sp>
        <p:nvSpPr>
          <p:cNvPr id="40" name="Elipsa 39"/>
          <p:cNvSpPr/>
          <p:nvPr/>
        </p:nvSpPr>
        <p:spPr>
          <a:xfrm>
            <a:off x="9164631" y="44098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17</a:t>
            </a:r>
            <a:endParaRPr lang="hr-HR" sz="3200" b="1" dirty="0"/>
          </a:p>
        </p:txBody>
      </p:sp>
      <p:sp>
        <p:nvSpPr>
          <p:cNvPr id="42" name="Akcijski gumb: Natrag ili Prethodno 41">
            <a:hlinkClick r:id="rId5" action="ppaction://hlinksldjump" highlightClick="1"/>
          </p:cNvPr>
          <p:cNvSpPr/>
          <p:nvPr/>
        </p:nvSpPr>
        <p:spPr>
          <a:xfrm>
            <a:off x="11218460" y="4523126"/>
            <a:ext cx="738321" cy="499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01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30"/>
            <a:ext cx="12192000" cy="6858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976" y="4767945"/>
            <a:ext cx="866354" cy="626794"/>
          </a:xfrm>
          <a:prstGeom prst="rect">
            <a:avLst/>
          </a:prstGeom>
        </p:spPr>
      </p:pic>
      <p:sp>
        <p:nvSpPr>
          <p:cNvPr id="23" name="Elipsa 22"/>
          <p:cNvSpPr/>
          <p:nvPr/>
        </p:nvSpPr>
        <p:spPr>
          <a:xfrm>
            <a:off x="8567236" y="330341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1</a:t>
            </a:r>
          </a:p>
        </p:txBody>
      </p:sp>
      <p:sp>
        <p:nvSpPr>
          <p:cNvPr id="25" name="Elipsa 24"/>
          <p:cNvSpPr/>
          <p:nvPr/>
        </p:nvSpPr>
        <p:spPr>
          <a:xfrm>
            <a:off x="3343513" y="328323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2</a:t>
            </a:r>
            <a:endParaRPr lang="hr-HR" sz="3200" b="1" dirty="0"/>
          </a:p>
        </p:txBody>
      </p:sp>
      <p:sp>
        <p:nvSpPr>
          <p:cNvPr id="26" name="Elipsa 25"/>
          <p:cNvSpPr/>
          <p:nvPr/>
        </p:nvSpPr>
        <p:spPr>
          <a:xfrm>
            <a:off x="9026812" y="554349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3</a:t>
            </a:r>
            <a:endParaRPr lang="hr-HR" sz="3200" b="1" dirty="0"/>
          </a:p>
        </p:txBody>
      </p:sp>
      <p:sp>
        <p:nvSpPr>
          <p:cNvPr id="27" name="Elipsa 26"/>
          <p:cNvSpPr/>
          <p:nvPr/>
        </p:nvSpPr>
        <p:spPr>
          <a:xfrm>
            <a:off x="10530756" y="330341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4</a:t>
            </a:r>
            <a:endParaRPr lang="hr-HR" sz="3200" b="1" dirty="0"/>
          </a:p>
        </p:txBody>
      </p:sp>
      <p:sp>
        <p:nvSpPr>
          <p:cNvPr id="28" name="Elipsa 27"/>
          <p:cNvSpPr/>
          <p:nvPr/>
        </p:nvSpPr>
        <p:spPr>
          <a:xfrm>
            <a:off x="6955663" y="357324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5</a:t>
            </a:r>
            <a:endParaRPr lang="hr-HR" sz="3200" b="1" dirty="0"/>
          </a:p>
        </p:txBody>
      </p:sp>
      <p:sp>
        <p:nvSpPr>
          <p:cNvPr id="29" name="Elipsa 28"/>
          <p:cNvSpPr/>
          <p:nvPr/>
        </p:nvSpPr>
        <p:spPr>
          <a:xfrm>
            <a:off x="209564" y="580320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6</a:t>
            </a:r>
            <a:endParaRPr lang="hr-HR" sz="3200" b="1" dirty="0"/>
          </a:p>
        </p:txBody>
      </p:sp>
      <p:sp>
        <p:nvSpPr>
          <p:cNvPr id="30" name="Elipsa 29"/>
          <p:cNvSpPr/>
          <p:nvPr/>
        </p:nvSpPr>
        <p:spPr>
          <a:xfrm>
            <a:off x="4605973" y="511794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7</a:t>
            </a:r>
            <a:endParaRPr lang="hr-HR" sz="3200" b="1" dirty="0"/>
          </a:p>
        </p:txBody>
      </p:sp>
      <p:sp>
        <p:nvSpPr>
          <p:cNvPr id="31" name="Elipsa 30"/>
          <p:cNvSpPr/>
          <p:nvPr/>
        </p:nvSpPr>
        <p:spPr>
          <a:xfrm>
            <a:off x="926154" y="319773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8</a:t>
            </a:r>
            <a:endParaRPr lang="hr-HR" sz="3200" b="1" dirty="0"/>
          </a:p>
        </p:txBody>
      </p:sp>
      <p:sp>
        <p:nvSpPr>
          <p:cNvPr id="32" name="Elipsa 31"/>
          <p:cNvSpPr/>
          <p:nvPr/>
        </p:nvSpPr>
        <p:spPr>
          <a:xfrm>
            <a:off x="2900004" y="46821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9</a:t>
            </a:r>
            <a:endParaRPr lang="hr-HR" sz="3200" b="1" dirty="0"/>
          </a:p>
        </p:txBody>
      </p:sp>
      <p:sp>
        <p:nvSpPr>
          <p:cNvPr id="33" name="Elipsa 32"/>
          <p:cNvSpPr/>
          <p:nvPr/>
        </p:nvSpPr>
        <p:spPr>
          <a:xfrm>
            <a:off x="5498605" y="40060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10</a:t>
            </a:r>
            <a:endParaRPr lang="hr-HR" sz="3200" b="1" dirty="0"/>
          </a:p>
        </p:txBody>
      </p:sp>
      <p:sp>
        <p:nvSpPr>
          <p:cNvPr id="34" name="Elipsa 33"/>
          <p:cNvSpPr/>
          <p:nvPr/>
        </p:nvSpPr>
        <p:spPr>
          <a:xfrm>
            <a:off x="7431535" y="464553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11</a:t>
            </a:r>
            <a:endParaRPr lang="hr-HR" sz="3200" b="1" dirty="0"/>
          </a:p>
        </p:txBody>
      </p:sp>
      <p:sp>
        <p:nvSpPr>
          <p:cNvPr id="35" name="Elipsa 34"/>
          <p:cNvSpPr/>
          <p:nvPr/>
        </p:nvSpPr>
        <p:spPr>
          <a:xfrm>
            <a:off x="3023379" y="583054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12</a:t>
            </a:r>
            <a:endParaRPr lang="hr-HR" sz="3200" b="1" dirty="0"/>
          </a:p>
        </p:txBody>
      </p:sp>
      <p:sp>
        <p:nvSpPr>
          <p:cNvPr id="36" name="Elipsa 35"/>
          <p:cNvSpPr/>
          <p:nvPr/>
        </p:nvSpPr>
        <p:spPr>
          <a:xfrm>
            <a:off x="10761991" y="542835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13</a:t>
            </a:r>
            <a:endParaRPr lang="hr-HR" sz="3200" b="1" dirty="0"/>
          </a:p>
        </p:txBody>
      </p:sp>
      <p:sp>
        <p:nvSpPr>
          <p:cNvPr id="37" name="Elipsa 36"/>
          <p:cNvSpPr/>
          <p:nvPr/>
        </p:nvSpPr>
        <p:spPr>
          <a:xfrm>
            <a:off x="453611" y="452312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14</a:t>
            </a:r>
            <a:endParaRPr lang="hr-HR" sz="3200" b="1" dirty="0"/>
          </a:p>
        </p:txBody>
      </p:sp>
      <p:sp>
        <p:nvSpPr>
          <p:cNvPr id="38" name="Elipsa 37"/>
          <p:cNvSpPr/>
          <p:nvPr/>
        </p:nvSpPr>
        <p:spPr>
          <a:xfrm>
            <a:off x="6311942" y="583054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15</a:t>
            </a:r>
            <a:endParaRPr lang="hr-HR" sz="3200" b="1" dirty="0"/>
          </a:p>
        </p:txBody>
      </p:sp>
      <p:sp>
        <p:nvSpPr>
          <p:cNvPr id="39" name="Elipsa 38"/>
          <p:cNvSpPr/>
          <p:nvPr/>
        </p:nvSpPr>
        <p:spPr>
          <a:xfrm>
            <a:off x="1617970" y="53983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16</a:t>
            </a:r>
            <a:endParaRPr lang="hr-HR" sz="3200" b="1" dirty="0"/>
          </a:p>
        </p:txBody>
      </p:sp>
      <p:sp>
        <p:nvSpPr>
          <p:cNvPr id="40" name="Elipsa 39"/>
          <p:cNvSpPr/>
          <p:nvPr/>
        </p:nvSpPr>
        <p:spPr>
          <a:xfrm>
            <a:off x="9164631" y="44098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17</a:t>
            </a:r>
            <a:endParaRPr lang="hr-HR" sz="3200" b="1" dirty="0"/>
          </a:p>
        </p:txBody>
      </p:sp>
      <p:sp>
        <p:nvSpPr>
          <p:cNvPr id="42" name="Akcijski gumb: Natrag ili Prethodno 41">
            <a:hlinkClick r:id="rId5" action="ppaction://hlinksldjump" highlightClick="1"/>
          </p:cNvPr>
          <p:cNvSpPr/>
          <p:nvPr/>
        </p:nvSpPr>
        <p:spPr>
          <a:xfrm>
            <a:off x="11218460" y="4523126"/>
            <a:ext cx="738321" cy="499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141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30"/>
            <a:ext cx="12192000" cy="6858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236" y="3328170"/>
            <a:ext cx="866354" cy="626794"/>
          </a:xfrm>
          <a:prstGeom prst="rect">
            <a:avLst/>
          </a:prstGeom>
        </p:spPr>
      </p:pic>
      <p:sp>
        <p:nvSpPr>
          <p:cNvPr id="23" name="Elipsa 22"/>
          <p:cNvSpPr/>
          <p:nvPr/>
        </p:nvSpPr>
        <p:spPr>
          <a:xfrm>
            <a:off x="8671621" y="318972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1</a:t>
            </a:r>
          </a:p>
        </p:txBody>
      </p:sp>
      <p:sp>
        <p:nvSpPr>
          <p:cNvPr id="25" name="Elipsa 24"/>
          <p:cNvSpPr/>
          <p:nvPr/>
        </p:nvSpPr>
        <p:spPr>
          <a:xfrm>
            <a:off x="3732517" y="3342881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2</a:t>
            </a:r>
            <a:endParaRPr lang="hr-HR" sz="3200" b="1" dirty="0"/>
          </a:p>
        </p:txBody>
      </p:sp>
      <p:sp>
        <p:nvSpPr>
          <p:cNvPr id="26" name="Elipsa 25"/>
          <p:cNvSpPr/>
          <p:nvPr/>
        </p:nvSpPr>
        <p:spPr>
          <a:xfrm>
            <a:off x="9026812" y="554349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3</a:t>
            </a:r>
            <a:endParaRPr lang="hr-HR" sz="3200" b="1" dirty="0"/>
          </a:p>
        </p:txBody>
      </p:sp>
      <p:sp>
        <p:nvSpPr>
          <p:cNvPr id="27" name="Elipsa 26"/>
          <p:cNvSpPr/>
          <p:nvPr/>
        </p:nvSpPr>
        <p:spPr>
          <a:xfrm>
            <a:off x="10543599" y="320576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4</a:t>
            </a:r>
            <a:endParaRPr lang="hr-HR" sz="3200" b="1" dirty="0"/>
          </a:p>
        </p:txBody>
      </p:sp>
      <p:sp>
        <p:nvSpPr>
          <p:cNvPr id="28" name="Elipsa 27"/>
          <p:cNvSpPr/>
          <p:nvPr/>
        </p:nvSpPr>
        <p:spPr>
          <a:xfrm>
            <a:off x="6955663" y="357324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5</a:t>
            </a:r>
            <a:endParaRPr lang="hr-HR" sz="3200" b="1" dirty="0"/>
          </a:p>
        </p:txBody>
      </p:sp>
      <p:sp>
        <p:nvSpPr>
          <p:cNvPr id="29" name="Elipsa 28"/>
          <p:cNvSpPr/>
          <p:nvPr/>
        </p:nvSpPr>
        <p:spPr>
          <a:xfrm>
            <a:off x="209564" y="580320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6</a:t>
            </a:r>
            <a:endParaRPr lang="hr-HR" sz="3200" b="1" dirty="0"/>
          </a:p>
        </p:txBody>
      </p:sp>
      <p:sp>
        <p:nvSpPr>
          <p:cNvPr id="30" name="Elipsa 29"/>
          <p:cNvSpPr/>
          <p:nvPr/>
        </p:nvSpPr>
        <p:spPr>
          <a:xfrm>
            <a:off x="4819419" y="487499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7</a:t>
            </a:r>
            <a:endParaRPr lang="hr-HR" sz="3200" b="1" dirty="0"/>
          </a:p>
        </p:txBody>
      </p:sp>
      <p:sp>
        <p:nvSpPr>
          <p:cNvPr id="31" name="Elipsa 30"/>
          <p:cNvSpPr/>
          <p:nvPr/>
        </p:nvSpPr>
        <p:spPr>
          <a:xfrm>
            <a:off x="1275048" y="324304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8</a:t>
            </a:r>
            <a:endParaRPr lang="hr-HR" sz="3200" b="1" dirty="0"/>
          </a:p>
        </p:txBody>
      </p:sp>
      <p:sp>
        <p:nvSpPr>
          <p:cNvPr id="32" name="Elipsa 31"/>
          <p:cNvSpPr/>
          <p:nvPr/>
        </p:nvSpPr>
        <p:spPr>
          <a:xfrm>
            <a:off x="2900004" y="46821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9</a:t>
            </a:r>
            <a:endParaRPr lang="hr-HR" sz="3200" b="1" dirty="0"/>
          </a:p>
        </p:txBody>
      </p:sp>
      <p:sp>
        <p:nvSpPr>
          <p:cNvPr id="33" name="Elipsa 32"/>
          <p:cNvSpPr/>
          <p:nvPr/>
        </p:nvSpPr>
        <p:spPr>
          <a:xfrm>
            <a:off x="5498605" y="40060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10</a:t>
            </a:r>
            <a:endParaRPr lang="hr-HR" sz="3200" b="1" dirty="0"/>
          </a:p>
        </p:txBody>
      </p:sp>
      <p:sp>
        <p:nvSpPr>
          <p:cNvPr id="34" name="Elipsa 33"/>
          <p:cNvSpPr/>
          <p:nvPr/>
        </p:nvSpPr>
        <p:spPr>
          <a:xfrm>
            <a:off x="7596803" y="483330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11</a:t>
            </a:r>
            <a:endParaRPr lang="hr-HR" sz="3200" b="1" dirty="0"/>
          </a:p>
        </p:txBody>
      </p:sp>
      <p:sp>
        <p:nvSpPr>
          <p:cNvPr id="35" name="Elipsa 34"/>
          <p:cNvSpPr/>
          <p:nvPr/>
        </p:nvSpPr>
        <p:spPr>
          <a:xfrm>
            <a:off x="3023379" y="583054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12</a:t>
            </a:r>
            <a:endParaRPr lang="hr-HR" sz="3200" b="1" dirty="0"/>
          </a:p>
        </p:txBody>
      </p:sp>
      <p:sp>
        <p:nvSpPr>
          <p:cNvPr id="36" name="Elipsa 35"/>
          <p:cNvSpPr/>
          <p:nvPr/>
        </p:nvSpPr>
        <p:spPr>
          <a:xfrm>
            <a:off x="10761991" y="542835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13</a:t>
            </a:r>
            <a:endParaRPr lang="hr-HR" sz="3200" b="1" dirty="0"/>
          </a:p>
        </p:txBody>
      </p:sp>
      <p:sp>
        <p:nvSpPr>
          <p:cNvPr id="37" name="Elipsa 36"/>
          <p:cNvSpPr/>
          <p:nvPr/>
        </p:nvSpPr>
        <p:spPr>
          <a:xfrm>
            <a:off x="453611" y="452312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14</a:t>
            </a:r>
            <a:endParaRPr lang="hr-HR" sz="3200" b="1" dirty="0"/>
          </a:p>
        </p:txBody>
      </p:sp>
      <p:sp>
        <p:nvSpPr>
          <p:cNvPr id="38" name="Elipsa 37"/>
          <p:cNvSpPr/>
          <p:nvPr/>
        </p:nvSpPr>
        <p:spPr>
          <a:xfrm>
            <a:off x="6459019" y="5754931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15</a:t>
            </a:r>
            <a:endParaRPr lang="hr-HR" sz="3200" b="1" dirty="0"/>
          </a:p>
        </p:txBody>
      </p:sp>
      <p:sp>
        <p:nvSpPr>
          <p:cNvPr id="39" name="Elipsa 38"/>
          <p:cNvSpPr/>
          <p:nvPr/>
        </p:nvSpPr>
        <p:spPr>
          <a:xfrm>
            <a:off x="1617970" y="53983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16</a:t>
            </a:r>
            <a:endParaRPr lang="hr-HR" sz="3200" b="1" dirty="0"/>
          </a:p>
        </p:txBody>
      </p:sp>
      <p:sp>
        <p:nvSpPr>
          <p:cNvPr id="40" name="Elipsa 39"/>
          <p:cNvSpPr/>
          <p:nvPr/>
        </p:nvSpPr>
        <p:spPr>
          <a:xfrm>
            <a:off x="9164631" y="44098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17</a:t>
            </a:r>
            <a:endParaRPr lang="hr-HR" sz="3200" b="1" dirty="0"/>
          </a:p>
        </p:txBody>
      </p:sp>
      <p:sp>
        <p:nvSpPr>
          <p:cNvPr id="42" name="Akcijski gumb: Natrag ili Prethodno 41">
            <a:hlinkClick r:id="rId5" action="ppaction://hlinksldjump" highlightClick="1"/>
          </p:cNvPr>
          <p:cNvSpPr/>
          <p:nvPr/>
        </p:nvSpPr>
        <p:spPr>
          <a:xfrm>
            <a:off x="11218460" y="4523126"/>
            <a:ext cx="738321" cy="499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34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30"/>
            <a:ext cx="12192000" cy="6858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756" y="5639556"/>
            <a:ext cx="866354" cy="626794"/>
          </a:xfrm>
          <a:prstGeom prst="rect">
            <a:avLst/>
          </a:prstGeom>
        </p:spPr>
      </p:pic>
      <p:sp>
        <p:nvSpPr>
          <p:cNvPr id="23" name="Elipsa 22"/>
          <p:cNvSpPr/>
          <p:nvPr/>
        </p:nvSpPr>
        <p:spPr>
          <a:xfrm>
            <a:off x="8567236" y="330341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1</a:t>
            </a:r>
          </a:p>
        </p:txBody>
      </p:sp>
      <p:sp>
        <p:nvSpPr>
          <p:cNvPr id="25" name="Elipsa 24"/>
          <p:cNvSpPr/>
          <p:nvPr/>
        </p:nvSpPr>
        <p:spPr>
          <a:xfrm>
            <a:off x="3732517" y="3342881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2</a:t>
            </a:r>
            <a:endParaRPr lang="hr-HR" sz="3200" b="1" dirty="0"/>
          </a:p>
        </p:txBody>
      </p:sp>
      <p:sp>
        <p:nvSpPr>
          <p:cNvPr id="26" name="Elipsa 25"/>
          <p:cNvSpPr/>
          <p:nvPr/>
        </p:nvSpPr>
        <p:spPr>
          <a:xfrm>
            <a:off x="9026812" y="554349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3</a:t>
            </a:r>
            <a:endParaRPr lang="hr-HR" sz="3200" b="1" dirty="0"/>
          </a:p>
        </p:txBody>
      </p:sp>
      <p:sp>
        <p:nvSpPr>
          <p:cNvPr id="27" name="Elipsa 26"/>
          <p:cNvSpPr/>
          <p:nvPr/>
        </p:nvSpPr>
        <p:spPr>
          <a:xfrm>
            <a:off x="10530756" y="330341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4</a:t>
            </a:r>
            <a:endParaRPr lang="hr-HR" sz="3200" b="1" dirty="0"/>
          </a:p>
        </p:txBody>
      </p:sp>
      <p:sp>
        <p:nvSpPr>
          <p:cNvPr id="28" name="Elipsa 27"/>
          <p:cNvSpPr/>
          <p:nvPr/>
        </p:nvSpPr>
        <p:spPr>
          <a:xfrm>
            <a:off x="6955663" y="357324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5</a:t>
            </a:r>
            <a:endParaRPr lang="hr-HR" sz="3200" b="1" dirty="0"/>
          </a:p>
        </p:txBody>
      </p:sp>
      <p:sp>
        <p:nvSpPr>
          <p:cNvPr id="29" name="Elipsa 28"/>
          <p:cNvSpPr/>
          <p:nvPr/>
        </p:nvSpPr>
        <p:spPr>
          <a:xfrm>
            <a:off x="209564" y="580320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6</a:t>
            </a:r>
            <a:endParaRPr lang="hr-HR" sz="3200" b="1" dirty="0"/>
          </a:p>
        </p:txBody>
      </p:sp>
      <p:sp>
        <p:nvSpPr>
          <p:cNvPr id="30" name="Elipsa 29"/>
          <p:cNvSpPr/>
          <p:nvPr/>
        </p:nvSpPr>
        <p:spPr>
          <a:xfrm>
            <a:off x="4605973" y="511794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7</a:t>
            </a:r>
            <a:endParaRPr lang="hr-HR" sz="3200" b="1" dirty="0"/>
          </a:p>
        </p:txBody>
      </p:sp>
      <p:sp>
        <p:nvSpPr>
          <p:cNvPr id="31" name="Elipsa 30"/>
          <p:cNvSpPr/>
          <p:nvPr/>
        </p:nvSpPr>
        <p:spPr>
          <a:xfrm>
            <a:off x="1020575" y="330340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8</a:t>
            </a:r>
            <a:endParaRPr lang="hr-HR" sz="3200" b="1" dirty="0"/>
          </a:p>
        </p:txBody>
      </p:sp>
      <p:sp>
        <p:nvSpPr>
          <p:cNvPr id="32" name="Elipsa 31"/>
          <p:cNvSpPr/>
          <p:nvPr/>
        </p:nvSpPr>
        <p:spPr>
          <a:xfrm>
            <a:off x="2900004" y="46821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9</a:t>
            </a:r>
            <a:endParaRPr lang="hr-HR" sz="3200" b="1" dirty="0"/>
          </a:p>
        </p:txBody>
      </p:sp>
      <p:sp>
        <p:nvSpPr>
          <p:cNvPr id="33" name="Elipsa 32"/>
          <p:cNvSpPr/>
          <p:nvPr/>
        </p:nvSpPr>
        <p:spPr>
          <a:xfrm>
            <a:off x="5498605" y="40060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10</a:t>
            </a:r>
            <a:endParaRPr lang="hr-HR" sz="3200" b="1" dirty="0"/>
          </a:p>
        </p:txBody>
      </p:sp>
      <p:sp>
        <p:nvSpPr>
          <p:cNvPr id="34" name="Elipsa 33"/>
          <p:cNvSpPr/>
          <p:nvPr/>
        </p:nvSpPr>
        <p:spPr>
          <a:xfrm>
            <a:off x="7372446" y="4784881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11</a:t>
            </a:r>
            <a:endParaRPr lang="hr-HR" sz="3200" b="1" dirty="0"/>
          </a:p>
        </p:txBody>
      </p:sp>
      <p:sp>
        <p:nvSpPr>
          <p:cNvPr id="35" name="Elipsa 34"/>
          <p:cNvSpPr/>
          <p:nvPr/>
        </p:nvSpPr>
        <p:spPr>
          <a:xfrm>
            <a:off x="3023379" y="583054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12</a:t>
            </a:r>
            <a:endParaRPr lang="hr-HR" sz="3200" b="1" dirty="0"/>
          </a:p>
        </p:txBody>
      </p:sp>
      <p:sp>
        <p:nvSpPr>
          <p:cNvPr id="36" name="Elipsa 35"/>
          <p:cNvSpPr/>
          <p:nvPr/>
        </p:nvSpPr>
        <p:spPr>
          <a:xfrm>
            <a:off x="10359421" y="550944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13</a:t>
            </a:r>
            <a:endParaRPr lang="hr-HR" sz="3200" b="1" dirty="0"/>
          </a:p>
        </p:txBody>
      </p:sp>
      <p:sp>
        <p:nvSpPr>
          <p:cNvPr id="37" name="Elipsa 36"/>
          <p:cNvSpPr/>
          <p:nvPr/>
        </p:nvSpPr>
        <p:spPr>
          <a:xfrm>
            <a:off x="453611" y="452312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14</a:t>
            </a:r>
            <a:endParaRPr lang="hr-HR" sz="3200" b="1" dirty="0"/>
          </a:p>
        </p:txBody>
      </p:sp>
      <p:sp>
        <p:nvSpPr>
          <p:cNvPr id="38" name="Elipsa 37"/>
          <p:cNvSpPr/>
          <p:nvPr/>
        </p:nvSpPr>
        <p:spPr>
          <a:xfrm>
            <a:off x="5564789" y="583054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15</a:t>
            </a:r>
            <a:endParaRPr lang="hr-HR" sz="3200" b="1" dirty="0"/>
          </a:p>
        </p:txBody>
      </p:sp>
      <p:sp>
        <p:nvSpPr>
          <p:cNvPr id="39" name="Elipsa 38"/>
          <p:cNvSpPr/>
          <p:nvPr/>
        </p:nvSpPr>
        <p:spPr>
          <a:xfrm>
            <a:off x="1617970" y="53983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16</a:t>
            </a:r>
            <a:endParaRPr lang="hr-HR" sz="3200" b="1" dirty="0"/>
          </a:p>
        </p:txBody>
      </p:sp>
      <p:sp>
        <p:nvSpPr>
          <p:cNvPr id="40" name="Elipsa 39"/>
          <p:cNvSpPr/>
          <p:nvPr/>
        </p:nvSpPr>
        <p:spPr>
          <a:xfrm>
            <a:off x="9164631" y="44098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17</a:t>
            </a:r>
            <a:endParaRPr lang="hr-HR" sz="3200" b="1" dirty="0"/>
          </a:p>
        </p:txBody>
      </p:sp>
      <p:sp>
        <p:nvSpPr>
          <p:cNvPr id="42" name="Akcijski gumb: Natrag ili Prethodno 41">
            <a:hlinkClick r:id="rId5" action="ppaction://hlinksldjump" highlightClick="1"/>
          </p:cNvPr>
          <p:cNvSpPr/>
          <p:nvPr/>
        </p:nvSpPr>
        <p:spPr>
          <a:xfrm>
            <a:off x="11218460" y="4523126"/>
            <a:ext cx="738321" cy="499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7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30"/>
            <a:ext cx="12192000" cy="6858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5" y="5838293"/>
            <a:ext cx="866354" cy="626794"/>
          </a:xfrm>
          <a:prstGeom prst="rect">
            <a:avLst/>
          </a:prstGeom>
        </p:spPr>
      </p:pic>
      <p:sp>
        <p:nvSpPr>
          <p:cNvPr id="23" name="Elipsa 22"/>
          <p:cNvSpPr/>
          <p:nvPr/>
        </p:nvSpPr>
        <p:spPr>
          <a:xfrm>
            <a:off x="8567236" y="330341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1</a:t>
            </a:r>
          </a:p>
        </p:txBody>
      </p:sp>
      <p:sp>
        <p:nvSpPr>
          <p:cNvPr id="25" name="Elipsa 24"/>
          <p:cNvSpPr/>
          <p:nvPr/>
        </p:nvSpPr>
        <p:spPr>
          <a:xfrm>
            <a:off x="3732517" y="3342881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2</a:t>
            </a:r>
            <a:endParaRPr lang="hr-HR" sz="3200" b="1" dirty="0"/>
          </a:p>
        </p:txBody>
      </p:sp>
      <p:sp>
        <p:nvSpPr>
          <p:cNvPr id="26" name="Elipsa 25"/>
          <p:cNvSpPr/>
          <p:nvPr/>
        </p:nvSpPr>
        <p:spPr>
          <a:xfrm>
            <a:off x="9026812" y="554349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3</a:t>
            </a:r>
            <a:endParaRPr lang="hr-HR" sz="3200" b="1" dirty="0"/>
          </a:p>
        </p:txBody>
      </p:sp>
      <p:sp>
        <p:nvSpPr>
          <p:cNvPr id="27" name="Elipsa 26"/>
          <p:cNvSpPr/>
          <p:nvPr/>
        </p:nvSpPr>
        <p:spPr>
          <a:xfrm>
            <a:off x="10530756" y="330341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4</a:t>
            </a:r>
            <a:endParaRPr lang="hr-HR" sz="3200" b="1" dirty="0"/>
          </a:p>
        </p:txBody>
      </p:sp>
      <p:sp>
        <p:nvSpPr>
          <p:cNvPr id="28" name="Elipsa 27"/>
          <p:cNvSpPr/>
          <p:nvPr/>
        </p:nvSpPr>
        <p:spPr>
          <a:xfrm>
            <a:off x="6955663" y="3573247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5</a:t>
            </a:r>
            <a:endParaRPr lang="hr-HR" sz="3200" b="1" dirty="0"/>
          </a:p>
        </p:txBody>
      </p:sp>
      <p:sp>
        <p:nvSpPr>
          <p:cNvPr id="29" name="Elipsa 28"/>
          <p:cNvSpPr/>
          <p:nvPr/>
        </p:nvSpPr>
        <p:spPr>
          <a:xfrm>
            <a:off x="143883" y="5715883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6</a:t>
            </a:r>
            <a:endParaRPr lang="hr-HR" sz="3200" b="1" dirty="0"/>
          </a:p>
        </p:txBody>
      </p:sp>
      <p:sp>
        <p:nvSpPr>
          <p:cNvPr id="30" name="Elipsa 29"/>
          <p:cNvSpPr/>
          <p:nvPr/>
        </p:nvSpPr>
        <p:spPr>
          <a:xfrm>
            <a:off x="4955415" y="5100360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7</a:t>
            </a:r>
            <a:endParaRPr lang="hr-HR" sz="3200" b="1" dirty="0"/>
          </a:p>
        </p:txBody>
      </p:sp>
      <p:sp>
        <p:nvSpPr>
          <p:cNvPr id="31" name="Elipsa 30"/>
          <p:cNvSpPr/>
          <p:nvPr/>
        </p:nvSpPr>
        <p:spPr>
          <a:xfrm>
            <a:off x="453611" y="319941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8</a:t>
            </a:r>
            <a:endParaRPr lang="hr-HR" sz="3200" b="1" dirty="0"/>
          </a:p>
        </p:txBody>
      </p:sp>
      <p:sp>
        <p:nvSpPr>
          <p:cNvPr id="32" name="Elipsa 31"/>
          <p:cNvSpPr/>
          <p:nvPr/>
        </p:nvSpPr>
        <p:spPr>
          <a:xfrm>
            <a:off x="2900004" y="46821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9</a:t>
            </a:r>
            <a:endParaRPr lang="hr-HR" sz="3200" b="1" dirty="0"/>
          </a:p>
        </p:txBody>
      </p:sp>
      <p:sp>
        <p:nvSpPr>
          <p:cNvPr id="33" name="Elipsa 32"/>
          <p:cNvSpPr/>
          <p:nvPr/>
        </p:nvSpPr>
        <p:spPr>
          <a:xfrm>
            <a:off x="5498605" y="40060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10</a:t>
            </a:r>
            <a:endParaRPr lang="hr-HR" sz="3200" b="1" dirty="0"/>
          </a:p>
        </p:txBody>
      </p:sp>
      <p:sp>
        <p:nvSpPr>
          <p:cNvPr id="34" name="Elipsa 33"/>
          <p:cNvSpPr/>
          <p:nvPr/>
        </p:nvSpPr>
        <p:spPr>
          <a:xfrm>
            <a:off x="7372446" y="4784881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11</a:t>
            </a:r>
            <a:endParaRPr lang="hr-HR" sz="3200" b="1" dirty="0"/>
          </a:p>
        </p:txBody>
      </p:sp>
      <p:sp>
        <p:nvSpPr>
          <p:cNvPr id="35" name="Elipsa 34"/>
          <p:cNvSpPr/>
          <p:nvPr/>
        </p:nvSpPr>
        <p:spPr>
          <a:xfrm>
            <a:off x="3530837" y="5872511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12</a:t>
            </a:r>
            <a:endParaRPr lang="hr-HR" sz="3200" b="1" dirty="0"/>
          </a:p>
        </p:txBody>
      </p:sp>
      <p:sp>
        <p:nvSpPr>
          <p:cNvPr id="36" name="Elipsa 35"/>
          <p:cNvSpPr/>
          <p:nvPr/>
        </p:nvSpPr>
        <p:spPr>
          <a:xfrm>
            <a:off x="10761991" y="542835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13</a:t>
            </a:r>
            <a:endParaRPr lang="hr-HR" sz="3200" b="1" dirty="0"/>
          </a:p>
        </p:txBody>
      </p:sp>
      <p:sp>
        <p:nvSpPr>
          <p:cNvPr id="37" name="Elipsa 36"/>
          <p:cNvSpPr/>
          <p:nvPr/>
        </p:nvSpPr>
        <p:spPr>
          <a:xfrm>
            <a:off x="453611" y="4523126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14</a:t>
            </a:r>
            <a:endParaRPr lang="hr-HR" sz="3200" b="1" dirty="0"/>
          </a:p>
        </p:txBody>
      </p:sp>
      <p:sp>
        <p:nvSpPr>
          <p:cNvPr id="38" name="Elipsa 37"/>
          <p:cNvSpPr/>
          <p:nvPr/>
        </p:nvSpPr>
        <p:spPr>
          <a:xfrm>
            <a:off x="6273580" y="5826505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15</a:t>
            </a:r>
            <a:endParaRPr lang="hr-HR" sz="3200" b="1" dirty="0"/>
          </a:p>
        </p:txBody>
      </p:sp>
      <p:sp>
        <p:nvSpPr>
          <p:cNvPr id="39" name="Elipsa 38"/>
          <p:cNvSpPr/>
          <p:nvPr/>
        </p:nvSpPr>
        <p:spPr>
          <a:xfrm>
            <a:off x="1617970" y="5398384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16</a:t>
            </a:r>
            <a:endParaRPr lang="hr-HR" sz="3200" b="1" dirty="0"/>
          </a:p>
        </p:txBody>
      </p:sp>
      <p:sp>
        <p:nvSpPr>
          <p:cNvPr id="40" name="Elipsa 39"/>
          <p:cNvSpPr/>
          <p:nvPr/>
        </p:nvSpPr>
        <p:spPr>
          <a:xfrm>
            <a:off x="9164631" y="4409839"/>
            <a:ext cx="1194790" cy="87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17</a:t>
            </a:r>
            <a:endParaRPr lang="hr-HR" sz="3200" b="1" dirty="0"/>
          </a:p>
        </p:txBody>
      </p:sp>
      <p:sp>
        <p:nvSpPr>
          <p:cNvPr id="42" name="Akcijski gumb: Natrag ili Prethodno 41">
            <a:hlinkClick r:id="rId5" action="ppaction://hlinksldjump" highlightClick="1"/>
          </p:cNvPr>
          <p:cNvSpPr/>
          <p:nvPr/>
        </p:nvSpPr>
        <p:spPr>
          <a:xfrm>
            <a:off x="11218460" y="4523126"/>
            <a:ext cx="738321" cy="499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948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Prilagođeni dizaj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102</TotalTime>
  <Words>104</Words>
  <Application>Microsoft Office PowerPoint</Application>
  <PresentationFormat>Široki zaslon</PresentationFormat>
  <Paragraphs>93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Isječak</vt:lpstr>
      <vt:lpstr>Prilagođeni dizajn</vt:lpstr>
      <vt:lpstr>Igra potrage- riba u moru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potrage- riba u moru</dc:title>
  <dc:creator>Skola</dc:creator>
  <cp:lastModifiedBy>Skola</cp:lastModifiedBy>
  <cp:revision>11</cp:revision>
  <dcterms:created xsi:type="dcterms:W3CDTF">2018-01-14T19:40:02Z</dcterms:created>
  <dcterms:modified xsi:type="dcterms:W3CDTF">2018-01-14T21:22:03Z</dcterms:modified>
</cp:coreProperties>
</file>