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AA2BDFFA-D926-4383-B01A-A7AAAAA4EAEA}">
          <p14:sldIdLst>
            <p14:sldId id="256"/>
            <p14:sldId id="261"/>
            <p14:sldId id="257"/>
            <p14:sldId id="258"/>
            <p14:sldId id="259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51" d="100"/>
          <a:sy n="51" d="100"/>
        </p:scale>
        <p:origin x="72" y="82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A6762D-EC33-4D2C-9261-87897B5B5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72030C3-954D-42D5-8AB2-F27CE4572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BD005F0-68EC-4302-9982-FA0B4A2ED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4230-F174-4D50-8F4B-164A0B12F689}" type="datetimeFigureOut">
              <a:rPr lang="hr-HR" smtClean="0"/>
              <a:t>15.1.2018.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1B70E0D-53C4-423C-B0C8-D1F12A03C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303FF30-8C12-4D63-A23D-9F671DACC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B8E2-4F75-43C7-9FA5-E5DB3403FE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728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912719-3D01-4B72-9A9D-0419EAB6F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7A09A27-1139-4665-B370-DEF513D505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D7C5C6F-3CA5-41ED-B6C6-C88C13B61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4230-F174-4D50-8F4B-164A0B12F689}" type="datetimeFigureOut">
              <a:rPr lang="hr-HR" smtClean="0"/>
              <a:t>15.1.2018.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DCB129F-CD93-491D-B6F0-49D123E81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F796235-88D3-4C22-9B2A-E83B34BCD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B8E2-4F75-43C7-9FA5-E5DB3403FE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9106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0C6F687-6502-4433-AA36-7A506A6988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0FF950A-6E9B-48DF-BC3E-8D52AA58B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3877560-BC86-4D4B-8686-AACF9FE37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4230-F174-4D50-8F4B-164A0B12F689}" type="datetimeFigureOut">
              <a:rPr lang="hr-HR" smtClean="0"/>
              <a:t>15.1.2018.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CDAB8C9-61A6-4A28-BA63-E78AF2C7F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3A16014-E9C7-4D13-B551-CA230D515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B8E2-4F75-43C7-9FA5-E5DB3403FE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6522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F22602-99DB-4DA1-A477-66D5C7AD0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AEFDCE-13A9-422B-9FAC-ACFBF83F7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C7792E8-5F53-4447-A3BF-F8ACE52DC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4230-F174-4D50-8F4B-164A0B12F689}" type="datetimeFigureOut">
              <a:rPr lang="hr-HR" smtClean="0"/>
              <a:t>15.1.2018.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4CC2E43-2CFA-4998-A0DD-41D01CB82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E1DEBD5-27EE-492D-A2D9-8095F926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B8E2-4F75-43C7-9FA5-E5DB3403FE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8220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C7FC85-E881-4A57-BAF7-2042D0D31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2B1FBBA-3FAA-4A56-A41C-7A5A92302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3F23DFB-AF20-42C3-A397-F5A4951F6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4230-F174-4D50-8F4B-164A0B12F689}" type="datetimeFigureOut">
              <a:rPr lang="hr-HR" smtClean="0"/>
              <a:t>15.1.2018.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F992DC2-5B0A-440F-A2F8-B370FA9B0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F503AC6-05FF-49F2-9B48-355042B0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B8E2-4F75-43C7-9FA5-E5DB3403FE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9505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6464AA-E4C5-4B0C-8115-AD31DFEAF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C6F26E3-B255-4B2A-A606-D9047665C3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D2EEEA8-2F67-4A15-BC75-4762D6812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0210770-5131-495C-A7CC-128E56D03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4230-F174-4D50-8F4B-164A0B12F689}" type="datetimeFigureOut">
              <a:rPr lang="hr-HR" smtClean="0"/>
              <a:t>15.1.2018.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5820C3A-0AEB-4718-A49A-63B1FC520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5B615EC-FF88-407E-A17B-1FB862A33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B8E2-4F75-43C7-9FA5-E5DB3403FE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328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DA4B3E-6749-4769-BD1C-78864059B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1C50498-4FD9-4E2E-BF41-3B4F2B85F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091EED0-E47F-4D7B-8D44-289AFB6EC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90A3D225-4A27-47BD-B4FB-8A18236EA1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F7A0B6C-6CB0-4C21-8749-2312B30F1D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6D11E1B1-F65B-451E-8B26-FDDD461E3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4230-F174-4D50-8F4B-164A0B12F689}" type="datetimeFigureOut">
              <a:rPr lang="hr-HR" smtClean="0"/>
              <a:t>15.1.2018.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929EE6B2-BD1E-42AE-A631-01A190C6D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30799A8B-06D0-4BB0-B51C-38381212D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B8E2-4F75-43C7-9FA5-E5DB3403FE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278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9FB2CB-5B43-4627-8326-512AA6E78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7B8E0CBF-4C4B-4AF8-9808-1B3108051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4230-F174-4D50-8F4B-164A0B12F689}" type="datetimeFigureOut">
              <a:rPr lang="hr-HR" smtClean="0"/>
              <a:t>15.1.2018.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390AF080-B168-4AFD-BCE1-04D59EC4E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B2279174-38EE-4FCB-B4EA-C9479BF55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B8E2-4F75-43C7-9FA5-E5DB3403FE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7686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4F9B6EFC-D593-494E-9A99-7C6D23109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4230-F174-4D50-8F4B-164A0B12F689}" type="datetimeFigureOut">
              <a:rPr lang="hr-HR" smtClean="0"/>
              <a:t>15.1.2018.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4CD60DED-FBE3-4B0D-8119-A5BB49BEF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32F7AB9-BE93-4E90-8952-766BAD163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B8E2-4F75-43C7-9FA5-E5DB3403FE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93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DF3B96-9BC7-45A5-8C23-E8AA0499B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C32EAF9-EB83-4FC1-9CE4-AEFCB9C64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6A929F0-30C2-4D98-AE54-B27F973D64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7DA1F09-CC8E-499D-A63E-5B94B003E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4230-F174-4D50-8F4B-164A0B12F689}" type="datetimeFigureOut">
              <a:rPr lang="hr-HR" smtClean="0"/>
              <a:t>15.1.2018.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B4191AD-23E5-4CDD-A4EB-9079712C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E7F898B-29A4-4FD8-893D-B6CE8510F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B8E2-4F75-43C7-9FA5-E5DB3403FE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8377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742039-0F4D-4F21-AD2A-DD0BA666F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0D62202D-3B14-4F29-9F42-2DBB378EFE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68A8AC9-958D-4899-A357-FA9FEE8ED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738AB4F-C6D0-4E05-8678-79610743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4230-F174-4D50-8F4B-164A0B12F689}" type="datetimeFigureOut">
              <a:rPr lang="hr-HR" smtClean="0"/>
              <a:t>15.1.2018.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583816B-C650-4E2F-99AF-82CB81B5E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ED00F72-A519-4A89-A51E-6DE2D01A0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B8E2-4F75-43C7-9FA5-E5DB3403FE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8815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DD39158-1718-488D-8D60-FD69365BF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EB78BB9-E814-4257-A7C1-594D34A59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6A539A5-FF8A-4AF6-BB37-0368EA1C1B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44230-F174-4D50-8F4B-164A0B12F689}" type="datetimeFigureOut">
              <a:rPr lang="hr-HR" smtClean="0"/>
              <a:t>15.1.2018.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3BE8E9F-B442-40D4-993C-DD5B72183D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F6015CA-E282-4476-A133-4D610FABD0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1B8E2-4F75-43C7-9FA5-E5DB3403FE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48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slide" Target="slide3.xml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.jp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.jp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.jp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7C854A-453C-4B4F-BC41-1FAD6809A5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785FC88-9372-43CF-B6FB-46392C8D83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4">
            <a:extLst>
              <a:ext uri="{FF2B5EF4-FFF2-40B4-BE49-F238E27FC236}">
                <a16:creationId xmlns:a16="http://schemas.microsoft.com/office/drawing/2014/main" id="{EDC18A9D-2040-4B04-8D84-2BE4B4929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243"/>
          </a:xfrm>
          <a:prstGeom prst="rect">
            <a:avLst/>
          </a:prstGeom>
          <a:effectLst>
            <a:outerShdw blurRad="812800" dist="25400" dir="17460000" algn="ctr" rotWithShape="0">
              <a:srgbClr val="000000">
                <a:alpha val="0"/>
              </a:srgbClr>
            </a:outerShdw>
          </a:effectLst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1445296F-1C22-4F52-9E13-DEE75BABA55C}"/>
              </a:ext>
            </a:extLst>
          </p:cNvPr>
          <p:cNvSpPr/>
          <p:nvPr/>
        </p:nvSpPr>
        <p:spPr>
          <a:xfrm>
            <a:off x="-539647" y="4314138"/>
            <a:ext cx="103182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600" b="1" dirty="0">
                <a:solidFill>
                  <a:schemeClr val="accent6">
                    <a:lumMod val="50000"/>
                  </a:schemeClr>
                </a:solidFill>
              </a:rPr>
              <a:t>JAKA JAKOVČEV</a:t>
            </a:r>
          </a:p>
          <a:p>
            <a:pPr algn="ctr"/>
            <a:r>
              <a:rPr lang="hr-HR" sz="3600" b="1" dirty="0">
                <a:solidFill>
                  <a:schemeClr val="accent6">
                    <a:lumMod val="50000"/>
                  </a:schemeClr>
                </a:solidFill>
              </a:rPr>
              <a:t>OŠ VJEKOSLAVA KALEBA </a:t>
            </a:r>
          </a:p>
          <a:p>
            <a:pPr algn="ctr"/>
            <a:r>
              <a:rPr lang="hr-HR" sz="3600" b="1" dirty="0">
                <a:solidFill>
                  <a:schemeClr val="accent6">
                    <a:lumMod val="50000"/>
                  </a:schemeClr>
                </a:solidFill>
              </a:rPr>
              <a:t>TISNO </a:t>
            </a:r>
          </a:p>
        </p:txBody>
      </p:sp>
    </p:spTree>
    <p:extLst>
      <p:ext uri="{BB962C8B-B14F-4D97-AF65-F5344CB8AC3E}">
        <p14:creationId xmlns:p14="http://schemas.microsoft.com/office/powerpoint/2010/main" val="924972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C6C39F-A7CF-407A-9264-0D3ECF0C2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EF04A45F-2160-4ADE-A5A5-1D403B586B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243"/>
          </a:xfrm>
          <a:effectLst>
            <a:outerShdw blurRad="812800" dist="25400" dir="17460000" algn="ctr" rotWithShape="0">
              <a:srgbClr val="000000">
                <a:alpha val="0"/>
              </a:srgbClr>
            </a:outerShdw>
          </a:effectLst>
        </p:spPr>
      </p:pic>
      <p:sp>
        <p:nvSpPr>
          <p:cNvPr id="10" name="Pravokutnik 9">
            <a:extLst>
              <a:ext uri="{FF2B5EF4-FFF2-40B4-BE49-F238E27FC236}">
                <a16:creationId xmlns:a16="http://schemas.microsoft.com/office/drawing/2014/main" id="{0ECF5052-2439-4F89-B3FA-929AF3D72F9F}"/>
              </a:ext>
            </a:extLst>
          </p:cNvPr>
          <p:cNvSpPr/>
          <p:nvPr/>
        </p:nvSpPr>
        <p:spPr>
          <a:xfrm>
            <a:off x="5486400" y="843677"/>
            <a:ext cx="67056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6600" b="1" dirty="0">
                <a:solidFill>
                  <a:schemeClr val="accent6">
                    <a:lumMod val="50000"/>
                  </a:schemeClr>
                </a:solidFill>
              </a:rPr>
              <a:t>ODGOVORI NA PITANJA I PRONAĐI OTROVNU JABUKU.</a:t>
            </a:r>
          </a:p>
        </p:txBody>
      </p:sp>
      <p:pic>
        <p:nvPicPr>
          <p:cNvPr id="12" name="Slika 11">
            <a:hlinkClick r:id="rId4" action="ppaction://hlinksldjump"/>
            <a:extLst>
              <a:ext uri="{FF2B5EF4-FFF2-40B4-BE49-F238E27FC236}">
                <a16:creationId xmlns:a16="http://schemas.microsoft.com/office/drawing/2014/main" id="{6C0C9EB9-9918-4C6E-942E-D64FCCE2DE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32" y="222268"/>
            <a:ext cx="1289310" cy="12835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Slika 13">
            <a:hlinkClick r:id="rId7" action="ppaction://hlinksldjump"/>
            <a:extLst>
              <a:ext uri="{FF2B5EF4-FFF2-40B4-BE49-F238E27FC236}">
                <a16:creationId xmlns:a16="http://schemas.microsoft.com/office/drawing/2014/main" id="{75F9F869-3C26-4E3E-BD0B-5CBAB3CE41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32" y="1803479"/>
            <a:ext cx="1289310" cy="12835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Slika 14">
            <a:hlinkClick r:id="rId9" action="ppaction://hlinksldjump"/>
            <a:extLst>
              <a:ext uri="{FF2B5EF4-FFF2-40B4-BE49-F238E27FC236}">
                <a16:creationId xmlns:a16="http://schemas.microsoft.com/office/drawing/2014/main" id="{BD675728-1694-4B4B-85D0-C3590B8A58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32" y="3458696"/>
            <a:ext cx="1289310" cy="12835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86D3DC8C-7C4F-436E-B2BB-8431CEDB31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32" y="5000269"/>
            <a:ext cx="1289310" cy="12835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" name="TekstniOkvir 16">
            <a:extLst>
              <a:ext uri="{FF2B5EF4-FFF2-40B4-BE49-F238E27FC236}">
                <a16:creationId xmlns:a16="http://schemas.microsoft.com/office/drawing/2014/main" id="{C2001022-F02A-4A31-89FC-B82197A194DE}"/>
              </a:ext>
            </a:extLst>
          </p:cNvPr>
          <p:cNvSpPr txBox="1"/>
          <p:nvPr/>
        </p:nvSpPr>
        <p:spPr>
          <a:xfrm>
            <a:off x="404734" y="365125"/>
            <a:ext cx="86943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5400" b="1" dirty="0">
                <a:solidFill>
                  <a:schemeClr val="accent6">
                    <a:lumMod val="50000"/>
                  </a:schemeClr>
                </a:solidFill>
              </a:rPr>
              <a:t>1</a:t>
            </a:r>
          </a:p>
          <a:p>
            <a:pPr algn="r"/>
            <a:endParaRPr lang="hr-HR" sz="5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r>
              <a:rPr lang="hr-HR" sz="5400" b="1" dirty="0">
                <a:solidFill>
                  <a:schemeClr val="accent6">
                    <a:lumMod val="50000"/>
                  </a:schemeClr>
                </a:solidFill>
              </a:rPr>
              <a:t>2</a:t>
            </a:r>
          </a:p>
          <a:p>
            <a:pPr algn="r"/>
            <a:endParaRPr lang="hr-HR" sz="5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r>
              <a:rPr lang="hr-HR" sz="5400" b="1" dirty="0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  <a:p>
            <a:pPr algn="r"/>
            <a:endParaRPr lang="hr-HR" sz="5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r>
              <a:rPr lang="hr-HR" sz="5400" b="1" dirty="0">
                <a:solidFill>
                  <a:schemeClr val="accent6">
                    <a:lumMod val="50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28230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>
            <a:extLst>
              <a:ext uri="{FF2B5EF4-FFF2-40B4-BE49-F238E27FC236}">
                <a16:creationId xmlns:a16="http://schemas.microsoft.com/office/drawing/2014/main" id="{44393566-D2E9-4A78-ABFD-77403F1BA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837" y="5150224"/>
            <a:ext cx="895969" cy="891987"/>
          </a:xfrm>
          <a:prstGeom prst="rect">
            <a:avLst/>
          </a:prstGeom>
        </p:spPr>
      </p:pic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B1B08-E0C7-4A8D-9ECF-8AD7999ED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72862"/>
          </a:xfrm>
        </p:spPr>
      </p:pic>
      <p:sp>
        <p:nvSpPr>
          <p:cNvPr id="13" name="Srce 5">
            <a:extLst>
              <a:ext uri="{FF2B5EF4-FFF2-40B4-BE49-F238E27FC236}">
                <a16:creationId xmlns:a16="http://schemas.microsoft.com/office/drawing/2014/main" id="{50A9443D-1513-41B5-BB59-5D249FBCB6C1}"/>
              </a:ext>
            </a:extLst>
          </p:cNvPr>
          <p:cNvSpPr/>
          <p:nvPr/>
        </p:nvSpPr>
        <p:spPr>
          <a:xfrm>
            <a:off x="10927977" y="1420416"/>
            <a:ext cx="1264023" cy="116989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/>
              <a:t>5</a:t>
            </a:r>
          </a:p>
        </p:txBody>
      </p:sp>
      <p:sp>
        <p:nvSpPr>
          <p:cNvPr id="14" name="Srce 6">
            <a:extLst>
              <a:ext uri="{FF2B5EF4-FFF2-40B4-BE49-F238E27FC236}">
                <a16:creationId xmlns:a16="http://schemas.microsoft.com/office/drawing/2014/main" id="{1C6C6D46-36D6-49FD-BC7D-7581EBF69405}"/>
              </a:ext>
            </a:extLst>
          </p:cNvPr>
          <p:cNvSpPr/>
          <p:nvPr/>
        </p:nvSpPr>
        <p:spPr>
          <a:xfrm>
            <a:off x="5279680" y="2181085"/>
            <a:ext cx="1264023" cy="116989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/>
              <a:t>6</a:t>
            </a:r>
          </a:p>
        </p:txBody>
      </p:sp>
      <p:sp>
        <p:nvSpPr>
          <p:cNvPr id="15" name="Srce 8">
            <a:extLst>
              <a:ext uri="{FF2B5EF4-FFF2-40B4-BE49-F238E27FC236}">
                <a16:creationId xmlns:a16="http://schemas.microsoft.com/office/drawing/2014/main" id="{1EFAC6F9-AE66-4E16-808E-B3927C1488E8}"/>
              </a:ext>
            </a:extLst>
          </p:cNvPr>
          <p:cNvSpPr/>
          <p:nvPr/>
        </p:nvSpPr>
        <p:spPr>
          <a:xfrm>
            <a:off x="1384515" y="322542"/>
            <a:ext cx="1264023" cy="116989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/>
              <a:t>8</a:t>
            </a:r>
          </a:p>
        </p:txBody>
      </p:sp>
      <p:sp>
        <p:nvSpPr>
          <p:cNvPr id="16" name="Srce 3">
            <a:extLst>
              <a:ext uri="{FF2B5EF4-FFF2-40B4-BE49-F238E27FC236}">
                <a16:creationId xmlns:a16="http://schemas.microsoft.com/office/drawing/2014/main" id="{6313C76A-E9D2-44EC-9778-F86EE0F429CE}"/>
              </a:ext>
            </a:extLst>
          </p:cNvPr>
          <p:cNvSpPr/>
          <p:nvPr/>
        </p:nvSpPr>
        <p:spPr>
          <a:xfrm>
            <a:off x="9651696" y="5596217"/>
            <a:ext cx="1264023" cy="116989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/>
              <a:t>3</a:t>
            </a:r>
          </a:p>
        </p:txBody>
      </p:sp>
      <p:sp>
        <p:nvSpPr>
          <p:cNvPr id="17" name="Srce 4">
            <a:extLst>
              <a:ext uri="{FF2B5EF4-FFF2-40B4-BE49-F238E27FC236}">
                <a16:creationId xmlns:a16="http://schemas.microsoft.com/office/drawing/2014/main" id="{CCEAF5D1-5E3B-47E5-96A3-9FF4ED56BF1A}"/>
              </a:ext>
            </a:extLst>
          </p:cNvPr>
          <p:cNvSpPr/>
          <p:nvPr/>
        </p:nvSpPr>
        <p:spPr>
          <a:xfrm>
            <a:off x="45737" y="2801484"/>
            <a:ext cx="1264023" cy="116989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/>
              <a:t>4</a:t>
            </a:r>
          </a:p>
        </p:txBody>
      </p:sp>
      <p:sp>
        <p:nvSpPr>
          <p:cNvPr id="18" name="Srce 1">
            <a:extLst>
              <a:ext uri="{FF2B5EF4-FFF2-40B4-BE49-F238E27FC236}">
                <a16:creationId xmlns:a16="http://schemas.microsoft.com/office/drawing/2014/main" id="{08C179B2-9A1B-48EE-A654-BE84B623B4DC}"/>
              </a:ext>
            </a:extLst>
          </p:cNvPr>
          <p:cNvSpPr/>
          <p:nvPr/>
        </p:nvSpPr>
        <p:spPr>
          <a:xfrm>
            <a:off x="409340" y="5593975"/>
            <a:ext cx="1264023" cy="116989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/>
              <a:t>1</a:t>
            </a:r>
          </a:p>
        </p:txBody>
      </p:sp>
      <p:sp>
        <p:nvSpPr>
          <p:cNvPr id="19" name="Srce 2">
            <a:extLst>
              <a:ext uri="{FF2B5EF4-FFF2-40B4-BE49-F238E27FC236}">
                <a16:creationId xmlns:a16="http://schemas.microsoft.com/office/drawing/2014/main" id="{B9792941-D247-4565-90A0-F5967A0E558D}"/>
              </a:ext>
            </a:extLst>
          </p:cNvPr>
          <p:cNvSpPr/>
          <p:nvPr/>
        </p:nvSpPr>
        <p:spPr>
          <a:xfrm>
            <a:off x="5786186" y="5596217"/>
            <a:ext cx="1264023" cy="116989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/>
              <a:t>2</a:t>
            </a:r>
          </a:p>
        </p:txBody>
      </p:sp>
      <p:pic>
        <p:nvPicPr>
          <p:cNvPr id="25" name="Slika 24">
            <a:extLst>
              <a:ext uri="{FF2B5EF4-FFF2-40B4-BE49-F238E27FC236}">
                <a16:creationId xmlns:a16="http://schemas.microsoft.com/office/drawing/2014/main" id="{8DC03114-8E00-4481-8645-5D8FDAEC4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260" y="5042942"/>
            <a:ext cx="913791" cy="909730"/>
          </a:xfrm>
          <a:prstGeom prst="rect">
            <a:avLst/>
          </a:prstGeom>
        </p:spPr>
      </p:pic>
      <p:sp>
        <p:nvSpPr>
          <p:cNvPr id="12" name="Srce 7">
            <a:extLst>
              <a:ext uri="{FF2B5EF4-FFF2-40B4-BE49-F238E27FC236}">
                <a16:creationId xmlns:a16="http://schemas.microsoft.com/office/drawing/2014/main" id="{808B9540-EAD4-473E-977A-C2EE8BB81BF3}"/>
              </a:ext>
            </a:extLst>
          </p:cNvPr>
          <p:cNvSpPr/>
          <p:nvPr/>
        </p:nvSpPr>
        <p:spPr>
          <a:xfrm>
            <a:off x="7050209" y="4872317"/>
            <a:ext cx="1264023" cy="116989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/>
              <a:t>7</a:t>
            </a:r>
          </a:p>
        </p:txBody>
      </p:sp>
      <p:sp>
        <p:nvSpPr>
          <p:cNvPr id="26" name="Akcijski gumb: Polazno 2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E982D80-9C59-4B3C-85A3-1A7A5E8A3B36}"/>
              </a:ext>
            </a:extLst>
          </p:cNvPr>
          <p:cNvSpPr/>
          <p:nvPr/>
        </p:nvSpPr>
        <p:spPr>
          <a:xfrm>
            <a:off x="11452485" y="91889"/>
            <a:ext cx="524656" cy="462747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723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>
            <a:extLst>
              <a:ext uri="{FF2B5EF4-FFF2-40B4-BE49-F238E27FC236}">
                <a16:creationId xmlns:a16="http://schemas.microsoft.com/office/drawing/2014/main" id="{44393566-D2E9-4A78-ABFD-77403F1BA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837" y="5150224"/>
            <a:ext cx="895969" cy="891987"/>
          </a:xfrm>
          <a:prstGeom prst="rect">
            <a:avLst/>
          </a:prstGeom>
        </p:spPr>
      </p:pic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B1B08-E0C7-4A8D-9ECF-8AD7999ED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72862"/>
          </a:xfrm>
        </p:spPr>
      </p:pic>
      <p:sp>
        <p:nvSpPr>
          <p:cNvPr id="13" name="Srce 5">
            <a:extLst>
              <a:ext uri="{FF2B5EF4-FFF2-40B4-BE49-F238E27FC236}">
                <a16:creationId xmlns:a16="http://schemas.microsoft.com/office/drawing/2014/main" id="{50A9443D-1513-41B5-BB59-5D249FBCB6C1}"/>
              </a:ext>
            </a:extLst>
          </p:cNvPr>
          <p:cNvSpPr/>
          <p:nvPr/>
        </p:nvSpPr>
        <p:spPr>
          <a:xfrm>
            <a:off x="3803499" y="4565277"/>
            <a:ext cx="1264023" cy="116989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/>
              <a:t>5</a:t>
            </a:r>
          </a:p>
        </p:txBody>
      </p:sp>
      <p:sp>
        <p:nvSpPr>
          <p:cNvPr id="14" name="Srce 6">
            <a:extLst>
              <a:ext uri="{FF2B5EF4-FFF2-40B4-BE49-F238E27FC236}">
                <a16:creationId xmlns:a16="http://schemas.microsoft.com/office/drawing/2014/main" id="{1C6C6D46-36D6-49FD-BC7D-7581EBF69405}"/>
              </a:ext>
            </a:extLst>
          </p:cNvPr>
          <p:cNvSpPr/>
          <p:nvPr/>
        </p:nvSpPr>
        <p:spPr>
          <a:xfrm>
            <a:off x="5279680" y="2181085"/>
            <a:ext cx="1264023" cy="116989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/>
              <a:t>6</a:t>
            </a:r>
          </a:p>
        </p:txBody>
      </p:sp>
      <p:sp>
        <p:nvSpPr>
          <p:cNvPr id="15" name="Srce 8">
            <a:extLst>
              <a:ext uri="{FF2B5EF4-FFF2-40B4-BE49-F238E27FC236}">
                <a16:creationId xmlns:a16="http://schemas.microsoft.com/office/drawing/2014/main" id="{1EFAC6F9-AE66-4E16-808E-B3927C1488E8}"/>
              </a:ext>
            </a:extLst>
          </p:cNvPr>
          <p:cNvSpPr/>
          <p:nvPr/>
        </p:nvSpPr>
        <p:spPr>
          <a:xfrm>
            <a:off x="469154" y="5589466"/>
            <a:ext cx="1264023" cy="116989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/>
              <a:t>8</a:t>
            </a:r>
          </a:p>
        </p:txBody>
      </p:sp>
      <p:sp>
        <p:nvSpPr>
          <p:cNvPr id="16" name="Srce 3">
            <a:extLst>
              <a:ext uri="{FF2B5EF4-FFF2-40B4-BE49-F238E27FC236}">
                <a16:creationId xmlns:a16="http://schemas.microsoft.com/office/drawing/2014/main" id="{6313C76A-E9D2-44EC-9778-F86EE0F429CE}"/>
              </a:ext>
            </a:extLst>
          </p:cNvPr>
          <p:cNvSpPr/>
          <p:nvPr/>
        </p:nvSpPr>
        <p:spPr>
          <a:xfrm>
            <a:off x="9651696" y="5596217"/>
            <a:ext cx="1264023" cy="116989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/>
              <a:t>3</a:t>
            </a:r>
          </a:p>
        </p:txBody>
      </p:sp>
      <p:sp>
        <p:nvSpPr>
          <p:cNvPr id="17" name="Srce 4">
            <a:extLst>
              <a:ext uri="{FF2B5EF4-FFF2-40B4-BE49-F238E27FC236}">
                <a16:creationId xmlns:a16="http://schemas.microsoft.com/office/drawing/2014/main" id="{CCEAF5D1-5E3B-47E5-96A3-9FF4ED56BF1A}"/>
              </a:ext>
            </a:extLst>
          </p:cNvPr>
          <p:cNvSpPr/>
          <p:nvPr/>
        </p:nvSpPr>
        <p:spPr>
          <a:xfrm>
            <a:off x="7255142" y="4784252"/>
            <a:ext cx="1264023" cy="116989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/>
              <a:t>4</a:t>
            </a:r>
          </a:p>
        </p:txBody>
      </p:sp>
      <p:sp>
        <p:nvSpPr>
          <p:cNvPr id="18" name="Srce 1">
            <a:extLst>
              <a:ext uri="{FF2B5EF4-FFF2-40B4-BE49-F238E27FC236}">
                <a16:creationId xmlns:a16="http://schemas.microsoft.com/office/drawing/2014/main" id="{08C179B2-9A1B-48EE-A654-BE84B623B4DC}"/>
              </a:ext>
            </a:extLst>
          </p:cNvPr>
          <p:cNvSpPr/>
          <p:nvPr/>
        </p:nvSpPr>
        <p:spPr>
          <a:xfrm>
            <a:off x="469155" y="2077383"/>
            <a:ext cx="1264023" cy="116989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/>
              <a:t>1</a:t>
            </a:r>
          </a:p>
        </p:txBody>
      </p:sp>
      <p:pic>
        <p:nvPicPr>
          <p:cNvPr id="25" name="Slika 24">
            <a:extLst>
              <a:ext uri="{FF2B5EF4-FFF2-40B4-BE49-F238E27FC236}">
                <a16:creationId xmlns:a16="http://schemas.microsoft.com/office/drawing/2014/main" id="{8DC03114-8E00-4481-8645-5D8FDAEC4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916" y="1037571"/>
            <a:ext cx="913791" cy="909730"/>
          </a:xfrm>
          <a:prstGeom prst="rect">
            <a:avLst/>
          </a:prstGeom>
        </p:spPr>
      </p:pic>
      <p:sp>
        <p:nvSpPr>
          <p:cNvPr id="12" name="Srce 7">
            <a:extLst>
              <a:ext uri="{FF2B5EF4-FFF2-40B4-BE49-F238E27FC236}">
                <a16:creationId xmlns:a16="http://schemas.microsoft.com/office/drawing/2014/main" id="{808B9540-EAD4-473E-977A-C2EE8BB81BF3}"/>
              </a:ext>
            </a:extLst>
          </p:cNvPr>
          <p:cNvSpPr/>
          <p:nvPr/>
        </p:nvSpPr>
        <p:spPr>
          <a:xfrm>
            <a:off x="10862231" y="4419572"/>
            <a:ext cx="1264023" cy="116989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/>
              <a:t>7</a:t>
            </a:r>
          </a:p>
        </p:txBody>
      </p:sp>
      <p:sp>
        <p:nvSpPr>
          <p:cNvPr id="19" name="Srce 2">
            <a:extLst>
              <a:ext uri="{FF2B5EF4-FFF2-40B4-BE49-F238E27FC236}">
                <a16:creationId xmlns:a16="http://schemas.microsoft.com/office/drawing/2014/main" id="{B9792941-D247-4565-90A0-F5967A0E558D}"/>
              </a:ext>
            </a:extLst>
          </p:cNvPr>
          <p:cNvSpPr/>
          <p:nvPr/>
        </p:nvSpPr>
        <p:spPr>
          <a:xfrm>
            <a:off x="9194799" y="907489"/>
            <a:ext cx="1264023" cy="116989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/>
              <a:t>2</a:t>
            </a:r>
          </a:p>
        </p:txBody>
      </p:sp>
      <p:sp>
        <p:nvSpPr>
          <p:cNvPr id="21" name="Akcijski gumb: Polazno 20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0C4377E4-CA77-4B9E-88A1-2989075F0A99}"/>
              </a:ext>
            </a:extLst>
          </p:cNvPr>
          <p:cNvSpPr/>
          <p:nvPr/>
        </p:nvSpPr>
        <p:spPr>
          <a:xfrm>
            <a:off x="11452485" y="91889"/>
            <a:ext cx="524656" cy="462747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642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2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>
            <a:extLst>
              <a:ext uri="{FF2B5EF4-FFF2-40B4-BE49-F238E27FC236}">
                <a16:creationId xmlns:a16="http://schemas.microsoft.com/office/drawing/2014/main" id="{44393566-D2E9-4A78-ABFD-77403F1BA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837" y="5150224"/>
            <a:ext cx="895969" cy="891987"/>
          </a:xfrm>
          <a:prstGeom prst="rect">
            <a:avLst/>
          </a:prstGeom>
        </p:spPr>
      </p:pic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B1B08-E0C7-4A8D-9ECF-8AD7999ED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72862"/>
          </a:xfrm>
        </p:spPr>
      </p:pic>
      <p:sp>
        <p:nvSpPr>
          <p:cNvPr id="13" name="Srce 5">
            <a:extLst>
              <a:ext uri="{FF2B5EF4-FFF2-40B4-BE49-F238E27FC236}">
                <a16:creationId xmlns:a16="http://schemas.microsoft.com/office/drawing/2014/main" id="{50A9443D-1513-41B5-BB59-5D249FBCB6C1}"/>
              </a:ext>
            </a:extLst>
          </p:cNvPr>
          <p:cNvSpPr/>
          <p:nvPr/>
        </p:nvSpPr>
        <p:spPr>
          <a:xfrm>
            <a:off x="10927977" y="1420416"/>
            <a:ext cx="1264023" cy="116989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/>
              <a:t>5</a:t>
            </a:r>
          </a:p>
        </p:txBody>
      </p:sp>
      <p:sp>
        <p:nvSpPr>
          <p:cNvPr id="14" name="Srce 6">
            <a:extLst>
              <a:ext uri="{FF2B5EF4-FFF2-40B4-BE49-F238E27FC236}">
                <a16:creationId xmlns:a16="http://schemas.microsoft.com/office/drawing/2014/main" id="{1C6C6D46-36D6-49FD-BC7D-7581EBF69405}"/>
              </a:ext>
            </a:extLst>
          </p:cNvPr>
          <p:cNvSpPr/>
          <p:nvPr/>
        </p:nvSpPr>
        <p:spPr>
          <a:xfrm>
            <a:off x="3874338" y="5567082"/>
            <a:ext cx="1264023" cy="116989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/>
              <a:t>6</a:t>
            </a:r>
          </a:p>
        </p:txBody>
      </p:sp>
      <p:sp>
        <p:nvSpPr>
          <p:cNvPr id="15" name="Srce 8">
            <a:extLst>
              <a:ext uri="{FF2B5EF4-FFF2-40B4-BE49-F238E27FC236}">
                <a16:creationId xmlns:a16="http://schemas.microsoft.com/office/drawing/2014/main" id="{1EFAC6F9-AE66-4E16-808E-B3927C1488E8}"/>
              </a:ext>
            </a:extLst>
          </p:cNvPr>
          <p:cNvSpPr/>
          <p:nvPr/>
        </p:nvSpPr>
        <p:spPr>
          <a:xfrm>
            <a:off x="1384515" y="322542"/>
            <a:ext cx="1264023" cy="116989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/>
              <a:t>8</a:t>
            </a:r>
          </a:p>
        </p:txBody>
      </p:sp>
      <p:sp>
        <p:nvSpPr>
          <p:cNvPr id="16" name="Srce 3">
            <a:extLst>
              <a:ext uri="{FF2B5EF4-FFF2-40B4-BE49-F238E27FC236}">
                <a16:creationId xmlns:a16="http://schemas.microsoft.com/office/drawing/2014/main" id="{6313C76A-E9D2-44EC-9778-F86EE0F429CE}"/>
              </a:ext>
            </a:extLst>
          </p:cNvPr>
          <p:cNvSpPr/>
          <p:nvPr/>
        </p:nvSpPr>
        <p:spPr>
          <a:xfrm>
            <a:off x="7669982" y="4424081"/>
            <a:ext cx="1264023" cy="116989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/>
              <a:t>3</a:t>
            </a:r>
          </a:p>
        </p:txBody>
      </p:sp>
      <p:sp>
        <p:nvSpPr>
          <p:cNvPr id="17" name="Srce 4">
            <a:extLst>
              <a:ext uri="{FF2B5EF4-FFF2-40B4-BE49-F238E27FC236}">
                <a16:creationId xmlns:a16="http://schemas.microsoft.com/office/drawing/2014/main" id="{CCEAF5D1-5E3B-47E5-96A3-9FF4ED56BF1A}"/>
              </a:ext>
            </a:extLst>
          </p:cNvPr>
          <p:cNvSpPr/>
          <p:nvPr/>
        </p:nvSpPr>
        <p:spPr>
          <a:xfrm>
            <a:off x="8161648" y="221543"/>
            <a:ext cx="1264023" cy="116989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/>
              <a:t>4</a:t>
            </a:r>
          </a:p>
        </p:txBody>
      </p:sp>
      <p:sp>
        <p:nvSpPr>
          <p:cNvPr id="18" name="Srce 1">
            <a:extLst>
              <a:ext uri="{FF2B5EF4-FFF2-40B4-BE49-F238E27FC236}">
                <a16:creationId xmlns:a16="http://schemas.microsoft.com/office/drawing/2014/main" id="{08C179B2-9A1B-48EE-A654-BE84B623B4DC}"/>
              </a:ext>
            </a:extLst>
          </p:cNvPr>
          <p:cNvSpPr/>
          <p:nvPr/>
        </p:nvSpPr>
        <p:spPr>
          <a:xfrm>
            <a:off x="185897" y="1230031"/>
            <a:ext cx="1264023" cy="116989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/>
              <a:t>1</a:t>
            </a:r>
          </a:p>
        </p:txBody>
      </p:sp>
      <p:sp>
        <p:nvSpPr>
          <p:cNvPr id="19" name="Srce 2">
            <a:extLst>
              <a:ext uri="{FF2B5EF4-FFF2-40B4-BE49-F238E27FC236}">
                <a16:creationId xmlns:a16="http://schemas.microsoft.com/office/drawing/2014/main" id="{B9792941-D247-4565-90A0-F5967A0E558D}"/>
              </a:ext>
            </a:extLst>
          </p:cNvPr>
          <p:cNvSpPr/>
          <p:nvPr/>
        </p:nvSpPr>
        <p:spPr>
          <a:xfrm>
            <a:off x="5786186" y="5596217"/>
            <a:ext cx="1264023" cy="116989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/>
              <a:t>2</a:t>
            </a:r>
          </a:p>
        </p:txBody>
      </p:sp>
      <p:pic>
        <p:nvPicPr>
          <p:cNvPr id="25" name="Slika 24">
            <a:extLst>
              <a:ext uri="{FF2B5EF4-FFF2-40B4-BE49-F238E27FC236}">
                <a16:creationId xmlns:a16="http://schemas.microsoft.com/office/drawing/2014/main" id="{8DC03114-8E00-4481-8645-5D8FDAEC4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880" y="2646687"/>
            <a:ext cx="913791" cy="909730"/>
          </a:xfrm>
          <a:prstGeom prst="rect">
            <a:avLst/>
          </a:prstGeom>
        </p:spPr>
      </p:pic>
      <p:sp>
        <p:nvSpPr>
          <p:cNvPr id="12" name="Srce 7">
            <a:extLst>
              <a:ext uri="{FF2B5EF4-FFF2-40B4-BE49-F238E27FC236}">
                <a16:creationId xmlns:a16="http://schemas.microsoft.com/office/drawing/2014/main" id="{808B9540-EAD4-473E-977A-C2EE8BB81BF3}"/>
              </a:ext>
            </a:extLst>
          </p:cNvPr>
          <p:cNvSpPr/>
          <p:nvPr/>
        </p:nvSpPr>
        <p:spPr>
          <a:xfrm>
            <a:off x="8301994" y="2518003"/>
            <a:ext cx="1264023" cy="116989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/>
              <a:t>7</a:t>
            </a:r>
          </a:p>
        </p:txBody>
      </p:sp>
      <p:sp>
        <p:nvSpPr>
          <p:cNvPr id="20" name="Akcijski gumb: Polazno 1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FE5BC7A2-536E-49AB-A2D6-1B23CF5D2913}"/>
              </a:ext>
            </a:extLst>
          </p:cNvPr>
          <p:cNvSpPr/>
          <p:nvPr/>
        </p:nvSpPr>
        <p:spPr>
          <a:xfrm>
            <a:off x="11452485" y="91889"/>
            <a:ext cx="524656" cy="462747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645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>
            <a:extLst>
              <a:ext uri="{FF2B5EF4-FFF2-40B4-BE49-F238E27FC236}">
                <a16:creationId xmlns:a16="http://schemas.microsoft.com/office/drawing/2014/main" id="{44393566-D2E9-4A78-ABFD-77403F1BA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837" y="5150224"/>
            <a:ext cx="895969" cy="891987"/>
          </a:xfrm>
          <a:prstGeom prst="rect">
            <a:avLst/>
          </a:prstGeom>
        </p:spPr>
      </p:pic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B1B08-E0C7-4A8D-9ECF-8AD7999ED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72862"/>
          </a:xfrm>
        </p:spPr>
      </p:pic>
      <p:sp>
        <p:nvSpPr>
          <p:cNvPr id="13" name="Srce 5">
            <a:extLst>
              <a:ext uri="{FF2B5EF4-FFF2-40B4-BE49-F238E27FC236}">
                <a16:creationId xmlns:a16="http://schemas.microsoft.com/office/drawing/2014/main" id="{50A9443D-1513-41B5-BB59-5D249FBCB6C1}"/>
              </a:ext>
            </a:extLst>
          </p:cNvPr>
          <p:cNvSpPr/>
          <p:nvPr/>
        </p:nvSpPr>
        <p:spPr>
          <a:xfrm>
            <a:off x="10927977" y="1420416"/>
            <a:ext cx="1264023" cy="116989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/>
              <a:t>5</a:t>
            </a:r>
          </a:p>
        </p:txBody>
      </p:sp>
      <p:sp>
        <p:nvSpPr>
          <p:cNvPr id="14" name="Srce 6">
            <a:extLst>
              <a:ext uri="{FF2B5EF4-FFF2-40B4-BE49-F238E27FC236}">
                <a16:creationId xmlns:a16="http://schemas.microsoft.com/office/drawing/2014/main" id="{1C6C6D46-36D6-49FD-BC7D-7581EBF69405}"/>
              </a:ext>
            </a:extLst>
          </p:cNvPr>
          <p:cNvSpPr/>
          <p:nvPr/>
        </p:nvSpPr>
        <p:spPr>
          <a:xfrm>
            <a:off x="5279680" y="2181085"/>
            <a:ext cx="1264023" cy="116989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/>
              <a:t>6</a:t>
            </a:r>
          </a:p>
        </p:txBody>
      </p:sp>
      <p:sp>
        <p:nvSpPr>
          <p:cNvPr id="16" name="Srce 3">
            <a:extLst>
              <a:ext uri="{FF2B5EF4-FFF2-40B4-BE49-F238E27FC236}">
                <a16:creationId xmlns:a16="http://schemas.microsoft.com/office/drawing/2014/main" id="{6313C76A-E9D2-44EC-9778-F86EE0F429CE}"/>
              </a:ext>
            </a:extLst>
          </p:cNvPr>
          <p:cNvSpPr/>
          <p:nvPr/>
        </p:nvSpPr>
        <p:spPr>
          <a:xfrm>
            <a:off x="6265798" y="4056456"/>
            <a:ext cx="1264023" cy="116989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/>
              <a:t>3</a:t>
            </a:r>
          </a:p>
        </p:txBody>
      </p:sp>
      <p:sp>
        <p:nvSpPr>
          <p:cNvPr id="17" name="Srce 4">
            <a:extLst>
              <a:ext uri="{FF2B5EF4-FFF2-40B4-BE49-F238E27FC236}">
                <a16:creationId xmlns:a16="http://schemas.microsoft.com/office/drawing/2014/main" id="{CCEAF5D1-5E3B-47E5-96A3-9FF4ED56BF1A}"/>
              </a:ext>
            </a:extLst>
          </p:cNvPr>
          <p:cNvSpPr/>
          <p:nvPr/>
        </p:nvSpPr>
        <p:spPr>
          <a:xfrm>
            <a:off x="10718734" y="0"/>
            <a:ext cx="1264023" cy="116989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/>
              <a:t>4</a:t>
            </a:r>
          </a:p>
        </p:txBody>
      </p:sp>
      <p:sp>
        <p:nvSpPr>
          <p:cNvPr id="18" name="Srce 1">
            <a:extLst>
              <a:ext uri="{FF2B5EF4-FFF2-40B4-BE49-F238E27FC236}">
                <a16:creationId xmlns:a16="http://schemas.microsoft.com/office/drawing/2014/main" id="{08C179B2-9A1B-48EE-A654-BE84B623B4DC}"/>
              </a:ext>
            </a:extLst>
          </p:cNvPr>
          <p:cNvSpPr/>
          <p:nvPr/>
        </p:nvSpPr>
        <p:spPr>
          <a:xfrm>
            <a:off x="1644884" y="3980330"/>
            <a:ext cx="1264023" cy="116989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/>
              <a:t>1</a:t>
            </a:r>
          </a:p>
        </p:txBody>
      </p:sp>
      <p:sp>
        <p:nvSpPr>
          <p:cNvPr id="19" name="Srce 2">
            <a:extLst>
              <a:ext uri="{FF2B5EF4-FFF2-40B4-BE49-F238E27FC236}">
                <a16:creationId xmlns:a16="http://schemas.microsoft.com/office/drawing/2014/main" id="{B9792941-D247-4565-90A0-F5967A0E558D}"/>
              </a:ext>
            </a:extLst>
          </p:cNvPr>
          <p:cNvSpPr/>
          <p:nvPr/>
        </p:nvSpPr>
        <p:spPr>
          <a:xfrm>
            <a:off x="5786186" y="5596217"/>
            <a:ext cx="1264023" cy="116989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/>
              <a:t>2</a:t>
            </a:r>
          </a:p>
        </p:txBody>
      </p:sp>
      <p:sp>
        <p:nvSpPr>
          <p:cNvPr id="12" name="Srce 7">
            <a:extLst>
              <a:ext uri="{FF2B5EF4-FFF2-40B4-BE49-F238E27FC236}">
                <a16:creationId xmlns:a16="http://schemas.microsoft.com/office/drawing/2014/main" id="{808B9540-EAD4-473E-977A-C2EE8BB81BF3}"/>
              </a:ext>
            </a:extLst>
          </p:cNvPr>
          <p:cNvSpPr/>
          <p:nvPr/>
        </p:nvSpPr>
        <p:spPr>
          <a:xfrm>
            <a:off x="458805" y="5593975"/>
            <a:ext cx="1264023" cy="116989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/>
              <a:t>7</a:t>
            </a:r>
          </a:p>
        </p:txBody>
      </p:sp>
      <p:pic>
        <p:nvPicPr>
          <p:cNvPr id="25" name="Slika 24">
            <a:extLst>
              <a:ext uri="{FF2B5EF4-FFF2-40B4-BE49-F238E27FC236}">
                <a16:creationId xmlns:a16="http://schemas.microsoft.com/office/drawing/2014/main" id="{8DC03114-8E00-4481-8645-5D8FDAEC4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23" y="5724057"/>
            <a:ext cx="913791" cy="909730"/>
          </a:xfrm>
          <a:prstGeom prst="rect">
            <a:avLst/>
          </a:prstGeom>
        </p:spPr>
      </p:pic>
      <p:sp>
        <p:nvSpPr>
          <p:cNvPr id="15" name="Srce 8">
            <a:extLst>
              <a:ext uri="{FF2B5EF4-FFF2-40B4-BE49-F238E27FC236}">
                <a16:creationId xmlns:a16="http://schemas.microsoft.com/office/drawing/2014/main" id="{1EFAC6F9-AE66-4E16-808E-B3927C1488E8}"/>
              </a:ext>
            </a:extLst>
          </p:cNvPr>
          <p:cNvSpPr/>
          <p:nvPr/>
        </p:nvSpPr>
        <p:spPr>
          <a:xfrm>
            <a:off x="2829723" y="5593975"/>
            <a:ext cx="1264023" cy="116989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/>
              <a:t>8</a:t>
            </a:r>
          </a:p>
        </p:txBody>
      </p:sp>
      <p:sp>
        <p:nvSpPr>
          <p:cNvPr id="20" name="Akcijski gumb: Polazno 1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EB2A0DF5-65EE-4DC6-A412-32B7076D8146}"/>
              </a:ext>
            </a:extLst>
          </p:cNvPr>
          <p:cNvSpPr/>
          <p:nvPr/>
        </p:nvSpPr>
        <p:spPr>
          <a:xfrm>
            <a:off x="11559988" y="6171040"/>
            <a:ext cx="524656" cy="462747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222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12" grpId="0" animBg="1"/>
      <p:bldP spid="15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50</Words>
  <Application>Microsoft Office PowerPoint</Application>
  <PresentationFormat>Široki zaslon</PresentationFormat>
  <Paragraphs>43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Windows korisnik</dc:creator>
  <cp:lastModifiedBy>Windows korisnik</cp:lastModifiedBy>
  <cp:revision>8</cp:revision>
  <dcterms:created xsi:type="dcterms:W3CDTF">2018-01-15T15:45:27Z</dcterms:created>
  <dcterms:modified xsi:type="dcterms:W3CDTF">2018-01-15T16:47:30Z</dcterms:modified>
</cp:coreProperties>
</file>