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8" r:id="rId3"/>
    <p:sldId id="260" r:id="rId4"/>
    <p:sldId id="265" r:id="rId5"/>
    <p:sldId id="266" r:id="rId6"/>
    <p:sldId id="267" r:id="rId7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3991B-37E8-4737-B17D-30A957D0AE09}" type="datetimeFigureOut">
              <a:rPr lang="sr-Latn-CS" smtClean="0"/>
              <a:pPr/>
              <a:t>14.1.2018.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9FF47-D8BC-47C7-BC4B-7A9EA139AC2A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3991B-37E8-4737-B17D-30A957D0AE09}" type="datetimeFigureOut">
              <a:rPr lang="sr-Latn-CS" smtClean="0"/>
              <a:pPr/>
              <a:t>14.1.2018.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9FF47-D8BC-47C7-BC4B-7A9EA139AC2A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3991B-37E8-4737-B17D-30A957D0AE09}" type="datetimeFigureOut">
              <a:rPr lang="sr-Latn-CS" smtClean="0"/>
              <a:pPr/>
              <a:t>14.1.2018.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9FF47-D8BC-47C7-BC4B-7A9EA139AC2A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3991B-37E8-4737-B17D-30A957D0AE09}" type="datetimeFigureOut">
              <a:rPr lang="sr-Latn-CS" smtClean="0"/>
              <a:pPr/>
              <a:t>14.1.2018.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9FF47-D8BC-47C7-BC4B-7A9EA139AC2A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3991B-37E8-4737-B17D-30A957D0AE09}" type="datetimeFigureOut">
              <a:rPr lang="sr-Latn-CS" smtClean="0"/>
              <a:pPr/>
              <a:t>14.1.2018.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9FF47-D8BC-47C7-BC4B-7A9EA139AC2A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3991B-37E8-4737-B17D-30A957D0AE09}" type="datetimeFigureOut">
              <a:rPr lang="sr-Latn-CS" smtClean="0"/>
              <a:pPr/>
              <a:t>14.1.2018.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9FF47-D8BC-47C7-BC4B-7A9EA139AC2A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3991B-37E8-4737-B17D-30A957D0AE09}" type="datetimeFigureOut">
              <a:rPr lang="sr-Latn-CS" smtClean="0"/>
              <a:pPr/>
              <a:t>14.1.2018.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9FF47-D8BC-47C7-BC4B-7A9EA139AC2A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3991B-37E8-4737-B17D-30A957D0AE09}" type="datetimeFigureOut">
              <a:rPr lang="sr-Latn-CS" smtClean="0"/>
              <a:pPr/>
              <a:t>14.1.2018.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9FF47-D8BC-47C7-BC4B-7A9EA139AC2A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3991B-37E8-4737-B17D-30A957D0AE09}" type="datetimeFigureOut">
              <a:rPr lang="sr-Latn-CS" smtClean="0"/>
              <a:pPr/>
              <a:t>14.1.2018.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9FF47-D8BC-47C7-BC4B-7A9EA139AC2A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3991B-37E8-4737-B17D-30A957D0AE09}" type="datetimeFigureOut">
              <a:rPr lang="sr-Latn-CS" smtClean="0"/>
              <a:pPr/>
              <a:t>14.1.2018.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9FF47-D8BC-47C7-BC4B-7A9EA139AC2A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3991B-37E8-4737-B17D-30A957D0AE09}" type="datetimeFigureOut">
              <a:rPr lang="sr-Latn-CS" smtClean="0"/>
              <a:pPr/>
              <a:t>14.1.2018.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9FF47-D8BC-47C7-BC4B-7A9EA139AC2A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63991B-37E8-4737-B17D-30A957D0AE09}" type="datetimeFigureOut">
              <a:rPr lang="sr-Latn-CS" smtClean="0"/>
              <a:pPr/>
              <a:t>14.1.2018.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C9FF47-D8BC-47C7-BC4B-7A9EA139AC2A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6" Type="http://schemas.openxmlformats.org/officeDocument/2006/relationships/slide" Target="slide6.xml"/><Relationship Id="rId5" Type="http://schemas.openxmlformats.org/officeDocument/2006/relationships/slide" Target="slide5.xml"/><Relationship Id="rId4" Type="http://schemas.openxmlformats.org/officeDocument/2006/relationships/slide" Target="slide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slide" Target="slide2.xml"/><Relationship Id="rId4" Type="http://schemas.openxmlformats.org/officeDocument/2006/relationships/image" Target="../media/image2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slide" Target="slide2.xml"/><Relationship Id="rId4" Type="http://schemas.openxmlformats.org/officeDocument/2006/relationships/image" Target="../media/image2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slide" Target="slide2.xml"/><Relationship Id="rId4" Type="http://schemas.openxmlformats.org/officeDocument/2006/relationships/image" Target="../media/image2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slide" Target="slide2.xml"/><Relationship Id="rId4" Type="http://schemas.openxmlformats.org/officeDocument/2006/relationships/image" Target="../media/image2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odloga 3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596" y="285728"/>
            <a:ext cx="8358246" cy="621510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4348" y="714356"/>
            <a:ext cx="7772400" cy="2857520"/>
          </a:xfrm>
        </p:spPr>
        <p:txBody>
          <a:bodyPr>
            <a:normAutofit/>
          </a:bodyPr>
          <a:lstStyle/>
          <a:p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>
                <a:solidFill>
                  <a:srgbClr val="FFFF00"/>
                </a:solidFill>
              </a:rPr>
              <a:t/>
            </a:r>
            <a:br>
              <a:rPr lang="hr-HR" dirty="0" smtClean="0">
                <a:solidFill>
                  <a:srgbClr val="FFFF00"/>
                </a:solidFill>
              </a:rPr>
            </a:br>
            <a:r>
              <a:rPr lang="hr-HR" dirty="0"/>
              <a:t/>
            </a:r>
            <a:br>
              <a:rPr lang="hr-HR" dirty="0"/>
            </a:br>
            <a:r>
              <a:rPr lang="hr-HR" dirty="0" smtClean="0"/>
              <a:t> </a:t>
            </a:r>
            <a:endParaRPr lang="hr-H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5984" y="428604"/>
            <a:ext cx="6400800" cy="1752600"/>
          </a:xfrm>
        </p:spPr>
        <p:txBody>
          <a:bodyPr>
            <a:normAutofit fontScale="92500" lnSpcReduction="20000"/>
          </a:bodyPr>
          <a:lstStyle/>
          <a:p>
            <a:r>
              <a:rPr lang="hr-HR" dirty="0" smtClean="0">
                <a:solidFill>
                  <a:srgbClr val="FFFF00"/>
                </a:solidFill>
                <a:latin typeface="Comic Sans MS" pitchFamily="66" charset="0"/>
              </a:rPr>
              <a:t>Igra potrage</a:t>
            </a:r>
          </a:p>
          <a:p>
            <a:endParaRPr lang="hr-HR" dirty="0">
              <a:solidFill>
                <a:srgbClr val="FFFF00"/>
              </a:solidFill>
            </a:endParaRPr>
          </a:p>
          <a:p>
            <a:pPr algn="r"/>
            <a:r>
              <a:rPr lang="hr-HR" sz="2600" dirty="0" smtClean="0">
                <a:solidFill>
                  <a:srgbClr val="FFFF00"/>
                </a:solidFill>
                <a:latin typeface="Comic Sans MS" pitchFamily="66" charset="0"/>
              </a:rPr>
              <a:t>Dubravka Mitrović,</a:t>
            </a:r>
          </a:p>
          <a:p>
            <a:pPr algn="r"/>
            <a:r>
              <a:rPr lang="hr-HR" sz="2600" dirty="0" smtClean="0">
                <a:solidFill>
                  <a:srgbClr val="FFFF00"/>
                </a:solidFill>
                <a:latin typeface="Comic Sans MS" pitchFamily="66" charset="0"/>
              </a:rPr>
              <a:t> 18. siječnja 2018.g.</a:t>
            </a:r>
            <a:endParaRPr lang="hr-HR" sz="2600" dirty="0">
              <a:solidFill>
                <a:srgbClr val="FFFF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dloga 3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158" y="357166"/>
            <a:ext cx="8501122" cy="6143668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00034" y="1142984"/>
            <a:ext cx="8229600" cy="1714512"/>
          </a:xfrm>
        </p:spPr>
        <p:txBody>
          <a:bodyPr>
            <a:normAutofit fontScale="90000"/>
          </a:bodyPr>
          <a:lstStyle/>
          <a:p>
            <a:r>
              <a:rPr lang="hr-HR" dirty="0" smtClean="0">
                <a:solidFill>
                  <a:srgbClr val="FFFF00"/>
                </a:solidFill>
                <a:latin typeface="Comic Sans MS" pitchFamily="66" charset="0"/>
              </a:rPr>
              <a:t>Odgovori </a:t>
            </a:r>
            <a:r>
              <a:rPr lang="hr-HR" smtClean="0">
                <a:solidFill>
                  <a:srgbClr val="FFFF00"/>
                </a:solidFill>
                <a:latin typeface="Comic Sans MS" pitchFamily="66" charset="0"/>
              </a:rPr>
              <a:t>na </a:t>
            </a:r>
            <a:r>
              <a:rPr lang="hr-HR" smtClean="0">
                <a:solidFill>
                  <a:srgbClr val="FFFF00"/>
                </a:solidFill>
                <a:latin typeface="Comic Sans MS" pitchFamily="66" charset="0"/>
              </a:rPr>
              <a:t>pitanje </a:t>
            </a:r>
            <a:r>
              <a:rPr lang="hr-HR" dirty="0" smtClean="0">
                <a:solidFill>
                  <a:srgbClr val="FFFF00"/>
                </a:solidFill>
                <a:latin typeface="Comic Sans MS" pitchFamily="66" charset="0"/>
              </a:rPr>
              <a:t/>
            </a:r>
            <a:br>
              <a:rPr lang="hr-HR" dirty="0" smtClean="0">
                <a:solidFill>
                  <a:srgbClr val="FFFF00"/>
                </a:solidFill>
                <a:latin typeface="Comic Sans MS" pitchFamily="66" charset="0"/>
              </a:rPr>
            </a:br>
            <a:r>
              <a:rPr lang="hr-HR" dirty="0" smtClean="0">
                <a:solidFill>
                  <a:srgbClr val="FFFF00"/>
                </a:solidFill>
                <a:latin typeface="Comic Sans MS" pitchFamily="66" charset="0"/>
              </a:rPr>
              <a:t>i </a:t>
            </a:r>
            <a:br>
              <a:rPr lang="hr-HR" dirty="0" smtClean="0">
                <a:solidFill>
                  <a:srgbClr val="FFFF00"/>
                </a:solidFill>
                <a:latin typeface="Comic Sans MS" pitchFamily="66" charset="0"/>
              </a:rPr>
            </a:br>
            <a:r>
              <a:rPr lang="hr-HR" dirty="0" smtClean="0">
                <a:solidFill>
                  <a:srgbClr val="FFFF00"/>
                </a:solidFill>
                <a:latin typeface="Comic Sans MS" pitchFamily="66" charset="0"/>
              </a:rPr>
              <a:t>traži Winnie Pooha</a:t>
            </a:r>
            <a:endParaRPr lang="hr-HR" dirty="0"/>
          </a:p>
        </p:txBody>
      </p:sp>
      <p:sp>
        <p:nvSpPr>
          <p:cNvPr id="4" name="Rounded Rectangle 3">
            <a:hlinkClick r:id="rId3" action="ppaction://hlinksldjump"/>
          </p:cNvPr>
          <p:cNvSpPr/>
          <p:nvPr/>
        </p:nvSpPr>
        <p:spPr>
          <a:xfrm>
            <a:off x="928662" y="5000636"/>
            <a:ext cx="1071570" cy="642942"/>
          </a:xfrm>
          <a:prstGeom prst="roundRect">
            <a:avLst/>
          </a:prstGeom>
          <a:ln>
            <a:solidFill>
              <a:srgbClr val="FFFF00"/>
            </a:solidFill>
          </a:ln>
          <a:effectLst>
            <a:outerShdw blurRad="40000" dist="20000" dir="5400000" rotWithShape="0">
              <a:srgbClr val="000000">
                <a:alpha val="38000"/>
              </a:srgbClr>
            </a:outerShdw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800" dirty="0" smtClean="0">
                <a:solidFill>
                  <a:schemeClr val="tx1"/>
                </a:solidFill>
                <a:latin typeface="Comic Sans MS" pitchFamily="66" charset="0"/>
              </a:rPr>
              <a:t>1</a:t>
            </a:r>
            <a:endParaRPr lang="hr-HR" sz="28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5" name="Rounded Rectangle 4">
            <a:hlinkClick r:id="rId4" action="ppaction://hlinksldjump"/>
          </p:cNvPr>
          <p:cNvSpPr/>
          <p:nvPr/>
        </p:nvSpPr>
        <p:spPr>
          <a:xfrm>
            <a:off x="2357422" y="5000636"/>
            <a:ext cx="1071570" cy="642942"/>
          </a:xfrm>
          <a:prstGeom prst="roundRect">
            <a:avLst/>
          </a:prstGeom>
          <a:ln>
            <a:solidFill>
              <a:srgbClr val="FFFF00"/>
            </a:solidFill>
          </a:ln>
          <a:effectLst>
            <a:outerShdw blurRad="40000" dist="20000" dir="5400000" rotWithShape="0">
              <a:srgbClr val="000000">
                <a:alpha val="38000"/>
              </a:srgbClr>
            </a:outerShdw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800" dirty="0">
                <a:solidFill>
                  <a:schemeClr val="tx1"/>
                </a:solidFill>
                <a:latin typeface="Comic Sans MS" pitchFamily="66" charset="0"/>
              </a:rPr>
              <a:t>2</a:t>
            </a:r>
          </a:p>
        </p:txBody>
      </p:sp>
      <p:sp>
        <p:nvSpPr>
          <p:cNvPr id="6" name="Rounded Rectangle 5">
            <a:hlinkClick r:id="rId5" action="ppaction://hlinksldjump"/>
          </p:cNvPr>
          <p:cNvSpPr/>
          <p:nvPr/>
        </p:nvSpPr>
        <p:spPr>
          <a:xfrm>
            <a:off x="3929058" y="5000636"/>
            <a:ext cx="1071570" cy="642942"/>
          </a:xfrm>
          <a:prstGeom prst="roundRect">
            <a:avLst/>
          </a:prstGeom>
          <a:ln>
            <a:solidFill>
              <a:srgbClr val="FFFF00"/>
            </a:solidFill>
          </a:ln>
          <a:effectLst>
            <a:outerShdw blurRad="40000" dist="20000" dir="5400000" rotWithShape="0">
              <a:srgbClr val="000000">
                <a:alpha val="38000"/>
              </a:srgbClr>
            </a:outerShdw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800" dirty="0">
                <a:solidFill>
                  <a:schemeClr val="tx1"/>
                </a:solidFill>
                <a:latin typeface="Comic Sans MS" pitchFamily="66" charset="0"/>
              </a:rPr>
              <a:t>3</a:t>
            </a:r>
          </a:p>
        </p:txBody>
      </p:sp>
      <p:sp>
        <p:nvSpPr>
          <p:cNvPr id="7" name="Rounded Rectangle 6">
            <a:hlinkClick r:id="rId6" action="ppaction://hlinksldjump"/>
          </p:cNvPr>
          <p:cNvSpPr/>
          <p:nvPr/>
        </p:nvSpPr>
        <p:spPr>
          <a:xfrm>
            <a:off x="5500694" y="5000636"/>
            <a:ext cx="1071570" cy="642942"/>
          </a:xfrm>
          <a:prstGeom prst="roundRect">
            <a:avLst/>
          </a:prstGeom>
          <a:ln>
            <a:solidFill>
              <a:srgbClr val="FFFF00"/>
            </a:solidFill>
          </a:ln>
          <a:effectLst>
            <a:outerShdw blurRad="40000" dist="20000" dir="5400000" rotWithShape="0">
              <a:srgbClr val="000000">
                <a:alpha val="38000"/>
              </a:srgbClr>
            </a:outerShdw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800" dirty="0" smtClean="0">
                <a:solidFill>
                  <a:schemeClr val="tx1"/>
                </a:solidFill>
                <a:latin typeface="Comic Sans MS" pitchFamily="66" charset="0"/>
              </a:rPr>
              <a:t>4</a:t>
            </a:r>
            <a:endParaRPr lang="hr-HR" sz="2800" dirty="0">
              <a:solidFill>
                <a:schemeClr val="tx1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dloga 3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7158" y="357166"/>
            <a:ext cx="8501122" cy="6143668"/>
          </a:xfrm>
          <a:prstGeom prst="rect">
            <a:avLst/>
          </a:prstGeom>
        </p:spPr>
      </p:pic>
      <p:pic>
        <p:nvPicPr>
          <p:cNvPr id="3" name="Picture 2" descr="za potragu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186266">
            <a:off x="3429000" y="3619500"/>
            <a:ext cx="1000124" cy="1333499"/>
          </a:xfrm>
          <a:prstGeom prst="rect">
            <a:avLst/>
          </a:prstGeom>
        </p:spPr>
      </p:pic>
      <p:sp>
        <p:nvSpPr>
          <p:cNvPr id="10" name="Action Button: Back or Previous 9">
            <a:hlinkClick r:id="rId5" action="ppaction://hlinksldjump" highlightClick="1"/>
          </p:cNvPr>
          <p:cNvSpPr/>
          <p:nvPr/>
        </p:nvSpPr>
        <p:spPr>
          <a:xfrm>
            <a:off x="8072462" y="5786454"/>
            <a:ext cx="642942" cy="613788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3" name="Rectangle 12"/>
          <p:cNvSpPr/>
          <p:nvPr/>
        </p:nvSpPr>
        <p:spPr>
          <a:xfrm rot="1041614">
            <a:off x="6798812" y="1150875"/>
            <a:ext cx="1172724" cy="154779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4400" dirty="0" smtClean="0">
                <a:solidFill>
                  <a:schemeClr val="tx1"/>
                </a:solidFill>
              </a:rPr>
              <a:t>3</a:t>
            </a:r>
            <a:endParaRPr lang="hr-HR" sz="4400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 rot="20899365">
            <a:off x="4161809" y="1012959"/>
            <a:ext cx="1172724" cy="154779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4400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5" name="Rectangle 14"/>
          <p:cNvSpPr/>
          <p:nvPr/>
        </p:nvSpPr>
        <p:spPr>
          <a:xfrm rot="20462127">
            <a:off x="1291214" y="2505981"/>
            <a:ext cx="1172724" cy="154779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4400" dirty="0" smtClean="0">
                <a:solidFill>
                  <a:schemeClr val="tx1"/>
                </a:solidFill>
              </a:rPr>
              <a:t>1</a:t>
            </a:r>
            <a:endParaRPr lang="hr-HR" sz="4400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6215074" y="4143380"/>
            <a:ext cx="1172724" cy="154779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4400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17" name="Rectangle 16"/>
          <p:cNvSpPr/>
          <p:nvPr/>
        </p:nvSpPr>
        <p:spPr>
          <a:xfrm rot="1222470">
            <a:off x="3375992" y="3513289"/>
            <a:ext cx="1172724" cy="154779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4400" dirty="0">
                <a:solidFill>
                  <a:schemeClr val="tx1"/>
                </a:solidFill>
              </a:rPr>
              <a:t>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dloga 3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7158" y="357166"/>
            <a:ext cx="8501122" cy="6143668"/>
          </a:xfrm>
          <a:prstGeom prst="rect">
            <a:avLst/>
          </a:prstGeom>
        </p:spPr>
      </p:pic>
      <p:pic>
        <p:nvPicPr>
          <p:cNvPr id="3" name="Picture 2" descr="za potragu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53678" y="1058519"/>
            <a:ext cx="1000124" cy="1333499"/>
          </a:xfrm>
          <a:prstGeom prst="rect">
            <a:avLst/>
          </a:prstGeom>
        </p:spPr>
      </p:pic>
      <p:sp>
        <p:nvSpPr>
          <p:cNvPr id="10" name="Action Button: Back or Previous 9">
            <a:hlinkClick r:id="rId5" action="ppaction://hlinksldjump" highlightClick="1"/>
          </p:cNvPr>
          <p:cNvSpPr/>
          <p:nvPr/>
        </p:nvSpPr>
        <p:spPr>
          <a:xfrm>
            <a:off x="8072462" y="5786454"/>
            <a:ext cx="642942" cy="613788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3" name="Rectangle 12"/>
          <p:cNvSpPr/>
          <p:nvPr/>
        </p:nvSpPr>
        <p:spPr>
          <a:xfrm>
            <a:off x="1061428" y="711184"/>
            <a:ext cx="1172724" cy="154779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4400" dirty="0" smtClean="0">
                <a:solidFill>
                  <a:schemeClr val="tx1"/>
                </a:solidFill>
              </a:rPr>
              <a:t>3</a:t>
            </a:r>
            <a:endParaRPr lang="hr-HR" sz="4400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042738" y="960164"/>
            <a:ext cx="1172724" cy="154779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4400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5" name="Rectangle 14"/>
          <p:cNvSpPr/>
          <p:nvPr/>
        </p:nvSpPr>
        <p:spPr>
          <a:xfrm rot="946046">
            <a:off x="6577625" y="1720162"/>
            <a:ext cx="1172724" cy="154779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4400" dirty="0" smtClean="0">
                <a:solidFill>
                  <a:schemeClr val="tx1"/>
                </a:solidFill>
              </a:rPr>
              <a:t>1</a:t>
            </a:r>
            <a:endParaRPr lang="hr-HR" sz="4400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 rot="20428937">
            <a:off x="1428728" y="4071942"/>
            <a:ext cx="1172724" cy="154779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4400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17" name="Rectangle 16"/>
          <p:cNvSpPr/>
          <p:nvPr/>
        </p:nvSpPr>
        <p:spPr>
          <a:xfrm rot="1222470">
            <a:off x="5376255" y="4370546"/>
            <a:ext cx="1172724" cy="154779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4400" dirty="0">
                <a:solidFill>
                  <a:schemeClr val="tx1"/>
                </a:solidFill>
              </a:rPr>
              <a:t>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dloga 3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7158" y="357166"/>
            <a:ext cx="8501122" cy="6143668"/>
          </a:xfrm>
          <a:prstGeom prst="rect">
            <a:avLst/>
          </a:prstGeom>
        </p:spPr>
      </p:pic>
      <p:pic>
        <p:nvPicPr>
          <p:cNvPr id="3" name="Picture 2" descr="za potragu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43834" y="3714752"/>
            <a:ext cx="1000124" cy="1333499"/>
          </a:xfrm>
          <a:prstGeom prst="rect">
            <a:avLst/>
          </a:prstGeom>
        </p:spPr>
      </p:pic>
      <p:sp>
        <p:nvSpPr>
          <p:cNvPr id="10" name="Action Button: Back or Previous 9">
            <a:hlinkClick r:id="rId5" action="ppaction://hlinksldjump" highlightClick="1"/>
          </p:cNvPr>
          <p:cNvSpPr/>
          <p:nvPr/>
        </p:nvSpPr>
        <p:spPr>
          <a:xfrm>
            <a:off x="8072462" y="5786454"/>
            <a:ext cx="642942" cy="613788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3" name="Rectangle 12"/>
          <p:cNvSpPr/>
          <p:nvPr/>
        </p:nvSpPr>
        <p:spPr>
          <a:xfrm rot="813820">
            <a:off x="4214810" y="4357694"/>
            <a:ext cx="1172724" cy="154779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4400" dirty="0" smtClean="0">
                <a:solidFill>
                  <a:schemeClr val="tx1"/>
                </a:solidFill>
              </a:rPr>
              <a:t>3</a:t>
            </a:r>
            <a:endParaRPr lang="hr-HR" sz="4400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928794" y="2857496"/>
            <a:ext cx="1172724" cy="154779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4400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5" name="Rectangle 14"/>
          <p:cNvSpPr/>
          <p:nvPr/>
        </p:nvSpPr>
        <p:spPr>
          <a:xfrm rot="20713120">
            <a:off x="4249975" y="1052658"/>
            <a:ext cx="1172724" cy="154779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4400" dirty="0" smtClean="0">
                <a:solidFill>
                  <a:schemeClr val="tx1"/>
                </a:solidFill>
              </a:rPr>
              <a:t>1</a:t>
            </a:r>
            <a:endParaRPr lang="hr-HR" sz="4400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7500958" y="3714752"/>
            <a:ext cx="1172724" cy="154779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4400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17" name="Rectangle 16"/>
          <p:cNvSpPr/>
          <p:nvPr/>
        </p:nvSpPr>
        <p:spPr>
          <a:xfrm rot="755916">
            <a:off x="6805015" y="1155835"/>
            <a:ext cx="1172724" cy="154779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4400" dirty="0">
                <a:solidFill>
                  <a:schemeClr val="tx1"/>
                </a:solidFill>
              </a:rPr>
              <a:t>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dloga 3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7158" y="357166"/>
            <a:ext cx="8501122" cy="6143668"/>
          </a:xfrm>
          <a:prstGeom prst="rect">
            <a:avLst/>
          </a:prstGeom>
        </p:spPr>
      </p:pic>
      <p:pic>
        <p:nvPicPr>
          <p:cNvPr id="3" name="Picture 2" descr="za potragu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625149">
            <a:off x="7429520" y="1000108"/>
            <a:ext cx="1000124" cy="1333499"/>
          </a:xfrm>
          <a:prstGeom prst="rect">
            <a:avLst/>
          </a:prstGeom>
        </p:spPr>
      </p:pic>
      <p:sp>
        <p:nvSpPr>
          <p:cNvPr id="10" name="Action Button: Back or Previous 9">
            <a:hlinkClick r:id="rId5" action="ppaction://hlinksldjump" highlightClick="1"/>
          </p:cNvPr>
          <p:cNvSpPr/>
          <p:nvPr/>
        </p:nvSpPr>
        <p:spPr>
          <a:xfrm>
            <a:off x="8072462" y="5786454"/>
            <a:ext cx="642942" cy="613788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3" name="Rectangle 12"/>
          <p:cNvSpPr/>
          <p:nvPr/>
        </p:nvSpPr>
        <p:spPr>
          <a:xfrm rot="20882269">
            <a:off x="6808848" y="3902122"/>
            <a:ext cx="1172724" cy="154779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4400" dirty="0" smtClean="0">
                <a:solidFill>
                  <a:schemeClr val="tx1"/>
                </a:solidFill>
              </a:rPr>
              <a:t>3</a:t>
            </a:r>
            <a:endParaRPr lang="hr-HR" sz="4400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286116" y="4429132"/>
            <a:ext cx="1172724" cy="154779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4400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5" name="Rectangle 14"/>
          <p:cNvSpPr/>
          <p:nvPr/>
        </p:nvSpPr>
        <p:spPr>
          <a:xfrm rot="630043">
            <a:off x="7274989" y="879696"/>
            <a:ext cx="1172724" cy="154779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4400" dirty="0" smtClean="0">
                <a:solidFill>
                  <a:schemeClr val="tx1"/>
                </a:solidFill>
              </a:rPr>
              <a:t>1</a:t>
            </a:r>
            <a:endParaRPr lang="hr-HR" sz="4400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4929190" y="1357298"/>
            <a:ext cx="1172724" cy="154779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4400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17" name="Rectangle 16"/>
          <p:cNvSpPr/>
          <p:nvPr/>
        </p:nvSpPr>
        <p:spPr>
          <a:xfrm rot="20696640">
            <a:off x="1440535" y="2538130"/>
            <a:ext cx="1172724" cy="154779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4400" dirty="0">
                <a:solidFill>
                  <a:schemeClr val="tx1"/>
                </a:solidFill>
              </a:rPr>
              <a:t>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  <p:bldP spid="16" grpId="0" animBg="1"/>
      <p:bldP spid="17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</TotalTime>
  <Words>38</Words>
  <Application>Microsoft Office PowerPoint</Application>
  <PresentationFormat>On-screen Show (4:3)</PresentationFormat>
  <Paragraphs>30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    </vt:lpstr>
      <vt:lpstr>Odgovori na pitanje  i  traži Winnie Pooha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Odgovori na pitanja  i  traži Winnie Pooha   </dc:title>
  <dc:creator>User</dc:creator>
  <cp:lastModifiedBy>User</cp:lastModifiedBy>
  <cp:revision>8</cp:revision>
  <dcterms:created xsi:type="dcterms:W3CDTF">2018-01-14T12:29:43Z</dcterms:created>
  <dcterms:modified xsi:type="dcterms:W3CDTF">2018-01-14T13:27:02Z</dcterms:modified>
</cp:coreProperties>
</file>