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E6873-DEE6-4C3E-A833-66B17CBFA773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1642-BD4F-4ED2-A49B-C4801F4C1E7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70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D18A-1B30-4242-9CB8-77211D46E279}" type="datetimeFigureOut">
              <a:rPr lang="hr-HR" smtClean="0"/>
              <a:pPr/>
              <a:t>12.1.2018.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36E9-4D92-4CF2-8517-840D69381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7\Pictures\volim rukome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060848"/>
            <a:ext cx="5251908" cy="3744416"/>
          </a:xfrm>
          <a:prstGeom prst="rect">
            <a:avLst/>
          </a:prstGeom>
          <a:noFill/>
        </p:spPr>
      </p:pic>
      <p:sp>
        <p:nvSpPr>
          <p:cNvPr id="6" name="Naslov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619672" y="0"/>
            <a:ext cx="54726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Igra utrke</a:t>
            </a:r>
            <a:endParaRPr lang="hr-HR" sz="8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RUKOMETAŠ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60648"/>
            <a:ext cx="1115616" cy="108012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</a:schemeClr>
            </a:extrusionClr>
          </a:sp3d>
        </p:spPr>
      </p:pic>
      <p:pic>
        <p:nvPicPr>
          <p:cNvPr id="3" name="Slika 2" descr="RUKOMETAŠ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772816"/>
            <a:ext cx="1065684" cy="1065684"/>
          </a:xfrm>
          <a:prstGeom prst="rect">
            <a:avLst/>
          </a:prstGeom>
        </p:spPr>
      </p:pic>
      <p:pic>
        <p:nvPicPr>
          <p:cNvPr id="4" name="Slika 3" descr="RUKOMETAŠ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429000"/>
            <a:ext cx="1137692" cy="1137692"/>
          </a:xfrm>
          <a:prstGeom prst="rect">
            <a:avLst/>
          </a:prstGeom>
        </p:spPr>
      </p:pic>
      <p:pic>
        <p:nvPicPr>
          <p:cNvPr id="5" name="Slika 4" descr="RUKOMETAŠ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373216"/>
            <a:ext cx="1137692" cy="1137692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/>
          <a:srcRect l="16813" t="8823" r="20797" b="17647"/>
          <a:stretch>
            <a:fillRect/>
          </a:stretch>
        </p:blipFill>
        <p:spPr bwMode="auto">
          <a:xfrm>
            <a:off x="6660232" y="1772816"/>
            <a:ext cx="230425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2428E-6 L 0.13403 0.021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2 0.02104 L 0.3 0.08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39 0.07584 L 0.42587 0.138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166 0.14914 L 0.61493 0.264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4335E-6 L 0.13472 0.0064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72 0.00648 L 0.29219 0.016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19 0.01688 L 0.46545 0.048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545 0.04833 L 0.65243 0.048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1 -0.03029 L 0.08143 0.04601 C 0.08941 0.06335 0.10104 0.07306 0.11337 0.07306 C 0.12726 0.07306 0.13837 0.06335 0.14636 0.04601 L 0.18386 -0.03029 " pathEditMode="relative" rAng="0" ptsTypes="FffFF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86 -0.03029 L 0.31979 -0.040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79 -0.04093 L 0.48507 -0.051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507 -0.05133 L 0.64254 -0.0931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1 -0.04092 L 0.09045 -0.00346 C 0.10018 0.00509 0.11476 0.00995 0.12986 0.00995 C 0.14723 0.00995 0.16111 0.00509 0.17084 -0.00346 L 0.21736 -0.04092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36 -0.04092 L 0.31979 -0.1352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79 -0.13526 L 0.48507 -0.156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507 -0.1563 L 0.65052 -0.2716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</Words>
  <Application>Microsoft Office PowerPoint</Application>
  <PresentationFormat>Prikaz na zaslonu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tema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URTKE</dc:title>
  <dc:creator>win7</dc:creator>
  <cp:lastModifiedBy>Dubravka</cp:lastModifiedBy>
  <cp:revision>4</cp:revision>
  <dcterms:created xsi:type="dcterms:W3CDTF">2018-01-12T11:21:57Z</dcterms:created>
  <dcterms:modified xsi:type="dcterms:W3CDTF">2018-01-12T22:27:47Z</dcterms:modified>
</cp:coreProperties>
</file>