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78DF5A-D81B-4725-8693-6842F62734A8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F51761-1015-4A62-B196-1A3FCC0F92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B78-F627-4596-B18C-FCCD6D13F781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DC66-C0D6-45CE-BC59-F16D75569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58200" cy="1222375"/>
          </a:xfrm>
        </p:spPr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igra utrke</a:t>
            </a:r>
            <a:br>
              <a:rPr lang="hr-HR" dirty="0" smtClean="0">
                <a:latin typeface="Comic Sans MS" pitchFamily="66" charset="0"/>
              </a:rPr>
            </a:br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86124"/>
            <a:ext cx="8458200" cy="2786082"/>
          </a:xfrm>
        </p:spPr>
        <p:txBody>
          <a:bodyPr>
            <a:normAutofit fontScale="85000" lnSpcReduction="20000"/>
          </a:bodyPr>
          <a:lstStyle/>
          <a:p>
            <a:r>
              <a:rPr lang="hr-HR" sz="3000" dirty="0" smtClean="0">
                <a:latin typeface="Comic Sans MS" pitchFamily="66" charset="0"/>
              </a:rPr>
              <a:t>Uz Dan Winnie the Pooha</a:t>
            </a:r>
          </a:p>
          <a:p>
            <a:endParaRPr lang="hr-HR" sz="3000" dirty="0" smtClean="0">
              <a:latin typeface="Comic Sans MS" pitchFamily="66" charset="0"/>
            </a:endParaRPr>
          </a:p>
          <a:p>
            <a:pPr algn="ctr"/>
            <a:r>
              <a:rPr lang="hr-HR" sz="3000" dirty="0" smtClean="0">
                <a:latin typeface="Comic Sans MS" pitchFamily="66" charset="0"/>
              </a:rPr>
              <a:t>Odgovori na pitanja i saznaj tko </a:t>
            </a:r>
            <a:r>
              <a:rPr lang="hr-HR" sz="3000" dirty="0" smtClean="0">
                <a:latin typeface="Comic Sans MS" pitchFamily="66" charset="0"/>
              </a:rPr>
              <a:t>će prvi do balona?</a:t>
            </a:r>
          </a:p>
          <a:p>
            <a:endParaRPr lang="hr-HR" dirty="0" smtClean="0">
              <a:latin typeface="Comic Sans MS" pitchFamily="66" charset="0"/>
            </a:endParaRPr>
          </a:p>
          <a:p>
            <a:endParaRPr lang="hr-HR" dirty="0" smtClean="0">
              <a:latin typeface="Comic Sans MS" pitchFamily="66" charset="0"/>
            </a:endParaRPr>
          </a:p>
          <a:p>
            <a:pPr algn="r"/>
            <a:endParaRPr lang="hr-HR" dirty="0" smtClean="0"/>
          </a:p>
          <a:p>
            <a:pPr algn="r"/>
            <a:r>
              <a:rPr lang="hr-HR" sz="2000" dirty="0" smtClean="0">
                <a:latin typeface="Comic Sans MS" pitchFamily="66" charset="0"/>
              </a:rPr>
              <a:t>Dubravka Mitrović, </a:t>
            </a:r>
            <a:endParaRPr lang="hr-HR" sz="2000" dirty="0" smtClean="0">
              <a:latin typeface="Comic Sans MS" pitchFamily="66" charset="0"/>
            </a:endParaRPr>
          </a:p>
          <a:p>
            <a:pPr algn="r"/>
            <a:r>
              <a:rPr lang="hr-HR" sz="2000" dirty="0" smtClean="0">
                <a:latin typeface="Comic Sans MS" pitchFamily="66" charset="0"/>
              </a:rPr>
              <a:t>18</a:t>
            </a:r>
            <a:r>
              <a:rPr lang="hr-HR" sz="2000" dirty="0" smtClean="0">
                <a:latin typeface="Comic Sans MS" pitchFamily="66" charset="0"/>
              </a:rPr>
              <a:t>. siječnja 2018.g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innie_The_Pooh.png"/>
          <p:cNvPicPr>
            <a:picLocks noChangeAspect="1"/>
          </p:cNvPicPr>
          <p:nvPr/>
        </p:nvPicPr>
        <p:blipFill>
          <a:blip r:embed="rId3"/>
          <a:srcRect l="9524" t="-1348" r="11905"/>
          <a:stretch>
            <a:fillRect/>
          </a:stretch>
        </p:blipFill>
        <p:spPr>
          <a:xfrm>
            <a:off x="285720" y="4643446"/>
            <a:ext cx="2191392" cy="18854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christopherrobin-d13c9c20543fc6d051429ce97d7ac5cb47ac75f5-s900-c85.jpg"/>
          <p:cNvPicPr>
            <a:picLocks noChangeAspect="1"/>
          </p:cNvPicPr>
          <p:nvPr/>
        </p:nvPicPr>
        <p:blipFill>
          <a:blip r:embed="rId4"/>
          <a:srcRect l="42157" t="13351" r="22549" b="31675"/>
          <a:stretch>
            <a:fillRect/>
          </a:stretch>
        </p:blipFill>
        <p:spPr>
          <a:xfrm>
            <a:off x="7072330" y="285728"/>
            <a:ext cx="1714512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 descr="uredi balon.gif"/>
          <p:cNvPicPr>
            <a:picLocks noChangeAspect="1"/>
          </p:cNvPicPr>
          <p:nvPr/>
        </p:nvPicPr>
        <p:blipFill>
          <a:blip r:embed="rId5"/>
          <a:srcRect l="29545" t="2273" r="44318" b="36363"/>
          <a:stretch>
            <a:fillRect/>
          </a:stretch>
        </p:blipFill>
        <p:spPr>
          <a:xfrm>
            <a:off x="3786182" y="2247167"/>
            <a:ext cx="1785950" cy="23636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9486E-6 L 0.11163 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63 0.00023 L 0.24549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49 0.00023 L 0.37934 0.0002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34 0.00023 L 0.50538 0.0002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538 0.00023 L 0.65486 0.0002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486 0.00023 L 0.70226 -0.1570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226 -0.15707 L 0.70226 -0.3250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226 -0.32501 L 0.59201 -0.4612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202 -0.46126 L 0.49861 -0.3668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7974E-7 L -0.12309 -0.00254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09 -0.00254 L -0.25695 -0.00254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95 -0.00254 L -0.3908 -0.0025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08 -0.00254 L -0.52466 -0.00254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66 -0.00254 L -0.65851 -0.0025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851 -0.00254 L -0.74514 0.11288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514 0.11288 L -0.74514 0.3018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514 0.30187 L -0.62709 0.38584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709 0.38584 L -0.48525 0.35415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Trek</vt:lpstr>
      <vt:lpstr>Custom Design</vt:lpstr>
      <vt:lpstr>igra utrke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utrke</dc:title>
  <dc:creator>User</dc:creator>
  <cp:lastModifiedBy>User</cp:lastModifiedBy>
  <cp:revision>11</cp:revision>
  <dcterms:created xsi:type="dcterms:W3CDTF">2018-01-14T11:32:01Z</dcterms:created>
  <dcterms:modified xsi:type="dcterms:W3CDTF">2018-01-14T13:31:01Z</dcterms:modified>
</cp:coreProperties>
</file>