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3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3D3AF-2E86-460B-A777-794B6F5319CE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9A625-8AF5-4B82-BE44-CB10E4860F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035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9A625-8AF5-4B82-BE44-CB10E4860F5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713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69B5-7BA1-4AC2-AFC1-5D75C9D1BF89}" type="datetimeFigureOut">
              <a:rPr lang="hr-HR" smtClean="0"/>
              <a:t>12.1.2018.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5974-69BE-4D1C-87AC-A1E0756B012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483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69B5-7BA1-4AC2-AFC1-5D75C9D1BF89}" type="datetimeFigureOut">
              <a:rPr lang="hr-HR" smtClean="0"/>
              <a:t>12.1.2018.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5974-69BE-4D1C-87AC-A1E0756B012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332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69B5-7BA1-4AC2-AFC1-5D75C9D1BF89}" type="datetimeFigureOut">
              <a:rPr lang="hr-HR" smtClean="0"/>
              <a:t>12.1.2018.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5974-69BE-4D1C-87AC-A1E0756B012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758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69B5-7BA1-4AC2-AFC1-5D75C9D1BF89}" type="datetimeFigureOut">
              <a:rPr lang="hr-HR" smtClean="0"/>
              <a:t>12.1.2018.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5974-69BE-4D1C-87AC-A1E0756B012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044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69B5-7BA1-4AC2-AFC1-5D75C9D1BF89}" type="datetimeFigureOut">
              <a:rPr lang="hr-HR" smtClean="0"/>
              <a:t>12.1.2018.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5974-69BE-4D1C-87AC-A1E0756B012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94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69B5-7BA1-4AC2-AFC1-5D75C9D1BF89}" type="datetimeFigureOut">
              <a:rPr lang="hr-HR" smtClean="0"/>
              <a:t>12.1.2018.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5974-69BE-4D1C-87AC-A1E0756B012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806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69B5-7BA1-4AC2-AFC1-5D75C9D1BF89}" type="datetimeFigureOut">
              <a:rPr lang="hr-HR" smtClean="0"/>
              <a:t>12.1.2018.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5974-69BE-4D1C-87AC-A1E0756B012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466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69B5-7BA1-4AC2-AFC1-5D75C9D1BF89}" type="datetimeFigureOut">
              <a:rPr lang="hr-HR" smtClean="0"/>
              <a:t>12.1.2018.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5974-69BE-4D1C-87AC-A1E0756B012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60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69B5-7BA1-4AC2-AFC1-5D75C9D1BF89}" type="datetimeFigureOut">
              <a:rPr lang="hr-HR" smtClean="0"/>
              <a:t>12.1.2018.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5974-69BE-4D1C-87AC-A1E0756B012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1776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69B5-7BA1-4AC2-AFC1-5D75C9D1BF89}" type="datetimeFigureOut">
              <a:rPr lang="hr-HR" smtClean="0"/>
              <a:t>12.1.2018.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5974-69BE-4D1C-87AC-A1E0756B012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329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69B5-7BA1-4AC2-AFC1-5D75C9D1BF89}" type="datetimeFigureOut">
              <a:rPr lang="hr-HR" smtClean="0"/>
              <a:t>12.1.2018.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5974-69BE-4D1C-87AC-A1E0756B012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4849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269B5-7BA1-4AC2-AFC1-5D75C9D1BF89}" type="datetimeFigureOut">
              <a:rPr lang="hr-HR" smtClean="0"/>
              <a:t>12.1.2018.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15974-69BE-4D1C-87AC-A1E0756B012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808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69" y="404664"/>
            <a:ext cx="8086251" cy="5928299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557140" y="411494"/>
            <a:ext cx="2016000" cy="14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5x2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2560481" y="416264"/>
            <a:ext cx="2016000" cy="14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5x1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4573514" y="418519"/>
            <a:ext cx="2016000" cy="14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5x5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6612111" y="418519"/>
            <a:ext cx="2016000" cy="14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5x4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555715" y="1901348"/>
            <a:ext cx="2016000" cy="14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5x3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2579220" y="1900679"/>
            <a:ext cx="2016000" cy="14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5x10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4609075" y="1893930"/>
            <a:ext cx="2016000" cy="14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</a:t>
            </a:r>
            <a:r>
              <a:rPr lang="hr-HR" dirty="0" smtClean="0"/>
              <a:t>x2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6639821" y="1901349"/>
            <a:ext cx="2016000" cy="14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</a:t>
            </a:r>
            <a:r>
              <a:rPr lang="hr-HR" dirty="0" smtClean="0"/>
              <a:t>x4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558336" y="3392257"/>
            <a:ext cx="2016000" cy="14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2x8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2596103" y="3386834"/>
            <a:ext cx="2016000" cy="14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2x7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4598248" y="4853349"/>
            <a:ext cx="2016000" cy="14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1x8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2569883" y="4849125"/>
            <a:ext cx="2016000" cy="14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5x6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572191" y="4856945"/>
            <a:ext cx="2016000" cy="14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5x8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6624719" y="3377349"/>
            <a:ext cx="2016000" cy="14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</a:t>
            </a:r>
            <a:r>
              <a:rPr lang="hr-HR" dirty="0" smtClean="0"/>
              <a:t>x2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4598248" y="3377349"/>
            <a:ext cx="2016000" cy="14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5x7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6625316" y="4853914"/>
            <a:ext cx="2016000" cy="14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2x6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562027" y="428193"/>
            <a:ext cx="2016000" cy="14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A                                                                                         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2596103" y="425349"/>
            <a:ext cx="2016000" cy="14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B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4615079" y="425349"/>
            <a:ext cx="2016000" cy="14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C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6641958" y="416264"/>
            <a:ext cx="2016000" cy="14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D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572191" y="1880625"/>
            <a:ext cx="2016000" cy="14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9" name="Pravokutnik 28"/>
          <p:cNvSpPr/>
          <p:nvPr/>
        </p:nvSpPr>
        <p:spPr>
          <a:xfrm>
            <a:off x="2593966" y="1886572"/>
            <a:ext cx="2016000" cy="14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30" name="Pravokutnik 29"/>
          <p:cNvSpPr/>
          <p:nvPr/>
        </p:nvSpPr>
        <p:spPr>
          <a:xfrm>
            <a:off x="4609966" y="1887494"/>
            <a:ext cx="2016000" cy="14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G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1" name="Pravokutnik 30"/>
          <p:cNvSpPr/>
          <p:nvPr/>
        </p:nvSpPr>
        <p:spPr>
          <a:xfrm>
            <a:off x="6625966" y="1887494"/>
            <a:ext cx="2016000" cy="14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Ć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571349" y="3356625"/>
            <a:ext cx="2016000" cy="14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>
                <a:solidFill>
                  <a:schemeClr val="tx1"/>
                </a:solidFill>
              </a:rPr>
              <a:t>Č</a:t>
            </a:r>
          </a:p>
        </p:txBody>
      </p:sp>
      <p:sp>
        <p:nvSpPr>
          <p:cNvPr id="33" name="Pravokutnik 32"/>
          <p:cNvSpPr/>
          <p:nvPr/>
        </p:nvSpPr>
        <p:spPr>
          <a:xfrm>
            <a:off x="2593075" y="3356625"/>
            <a:ext cx="2016000" cy="14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4" name="Pravokutnik 33"/>
          <p:cNvSpPr/>
          <p:nvPr/>
        </p:nvSpPr>
        <p:spPr>
          <a:xfrm>
            <a:off x="4609966" y="3363494"/>
            <a:ext cx="2016000" cy="14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K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5" name="Pravokutnik 34"/>
          <p:cNvSpPr/>
          <p:nvPr/>
        </p:nvSpPr>
        <p:spPr>
          <a:xfrm>
            <a:off x="6625966" y="3364059"/>
            <a:ext cx="2016000" cy="14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L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6" name="Pravokutnik 35"/>
          <p:cNvSpPr/>
          <p:nvPr/>
        </p:nvSpPr>
        <p:spPr>
          <a:xfrm>
            <a:off x="568156" y="4840547"/>
            <a:ext cx="2016000" cy="14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Đ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7" name="Pravokutnik 36"/>
          <p:cNvSpPr/>
          <p:nvPr/>
        </p:nvSpPr>
        <p:spPr>
          <a:xfrm>
            <a:off x="2592122" y="4840757"/>
            <a:ext cx="2016000" cy="14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DŽ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8" name="Pravokutnik 37"/>
          <p:cNvSpPr/>
          <p:nvPr/>
        </p:nvSpPr>
        <p:spPr>
          <a:xfrm>
            <a:off x="4609075" y="4838745"/>
            <a:ext cx="2016000" cy="14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H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9" name="Pravokutnik 38"/>
          <p:cNvSpPr/>
          <p:nvPr/>
        </p:nvSpPr>
        <p:spPr>
          <a:xfrm>
            <a:off x="6625966" y="4839494"/>
            <a:ext cx="2016000" cy="14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F</a:t>
            </a:r>
            <a:endParaRPr lang="hr-H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93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33</Words>
  <Application>Microsoft Office PowerPoint</Application>
  <PresentationFormat>Prikaz na zaslonu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sustava Office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Dubravka</cp:lastModifiedBy>
  <cp:revision>10</cp:revision>
  <dcterms:created xsi:type="dcterms:W3CDTF">2017-12-28T19:58:37Z</dcterms:created>
  <dcterms:modified xsi:type="dcterms:W3CDTF">2018-01-12T19:29:23Z</dcterms:modified>
</cp:coreProperties>
</file>