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48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52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22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428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151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44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0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22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171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579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0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D5C4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F5E5-416C-4777-934C-1924BFC065C1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7D1E-EB9D-4B9E-9A93-F14818F842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771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2">
                    <a:lumMod val="50000"/>
                  </a:schemeClr>
                </a:solidFill>
              </a:rPr>
              <a:t>Nađi pravokutnik!</a:t>
            </a:r>
            <a:endParaRPr lang="hr-H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6"/>
            <a:ext cx="7992888" cy="63995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32240" y="3208395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ounded Rectangle 16"/>
          <p:cNvSpPr/>
          <p:nvPr/>
        </p:nvSpPr>
        <p:spPr>
          <a:xfrm>
            <a:off x="1187624" y="836712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18" name="Rounded Rectangle 17"/>
          <p:cNvSpPr/>
          <p:nvPr/>
        </p:nvSpPr>
        <p:spPr>
          <a:xfrm>
            <a:off x="3851920" y="863970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9" name="Rounded Rectangle 18"/>
          <p:cNvSpPr/>
          <p:nvPr/>
        </p:nvSpPr>
        <p:spPr>
          <a:xfrm>
            <a:off x="6444208" y="836712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20" name="Rounded Rectangle 19"/>
          <p:cNvSpPr/>
          <p:nvPr/>
        </p:nvSpPr>
        <p:spPr>
          <a:xfrm>
            <a:off x="1115616" y="2852936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21" name="Rounded Rectangle 20"/>
          <p:cNvSpPr/>
          <p:nvPr/>
        </p:nvSpPr>
        <p:spPr>
          <a:xfrm>
            <a:off x="3840148" y="2872759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22" name="Rounded Rectangle 21"/>
          <p:cNvSpPr/>
          <p:nvPr/>
        </p:nvSpPr>
        <p:spPr>
          <a:xfrm>
            <a:off x="6516216" y="2956367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23" name="Rounded Rectangle 22"/>
          <p:cNvSpPr/>
          <p:nvPr/>
        </p:nvSpPr>
        <p:spPr>
          <a:xfrm>
            <a:off x="1094077" y="5021706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24" name="Rounded Rectangle 23"/>
          <p:cNvSpPr/>
          <p:nvPr/>
        </p:nvSpPr>
        <p:spPr>
          <a:xfrm>
            <a:off x="3779912" y="5013176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25" name="Rounded Rectangle 24"/>
          <p:cNvSpPr/>
          <p:nvPr/>
        </p:nvSpPr>
        <p:spPr>
          <a:xfrm>
            <a:off x="6444208" y="5001363"/>
            <a:ext cx="165618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Prikaz na zaslonu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Nađi pravokutnik!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Nađi pravokutnik!</dc:title>
  <dc:creator>Dada</dc:creator>
  <cp:lastModifiedBy>Dubravka</cp:lastModifiedBy>
  <cp:revision>3</cp:revision>
  <dcterms:created xsi:type="dcterms:W3CDTF">2018-01-11T22:21:31Z</dcterms:created>
  <dcterms:modified xsi:type="dcterms:W3CDTF">2018-01-12T19:55:44Z</dcterms:modified>
</cp:coreProperties>
</file>