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DBF1-BCA3-4784-BF96-F2090D5D4EA5}" type="datetimeFigureOut">
              <a:rPr lang="hr-HR" smtClean="0"/>
              <a:t>13.1.2018.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9997-204E-4992-8C69-102E9ED02C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3357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DBF1-BCA3-4784-BF96-F2090D5D4EA5}" type="datetimeFigureOut">
              <a:rPr lang="hr-HR" smtClean="0"/>
              <a:t>13.1.2018.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9997-204E-4992-8C69-102E9ED02C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9667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DBF1-BCA3-4784-BF96-F2090D5D4EA5}" type="datetimeFigureOut">
              <a:rPr lang="hr-HR" smtClean="0"/>
              <a:t>13.1.2018.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9997-204E-4992-8C69-102E9ED02C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4711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DBF1-BCA3-4784-BF96-F2090D5D4EA5}" type="datetimeFigureOut">
              <a:rPr lang="hr-HR" smtClean="0"/>
              <a:t>13.1.2018.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9997-204E-4992-8C69-102E9ED02C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9997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DBF1-BCA3-4784-BF96-F2090D5D4EA5}" type="datetimeFigureOut">
              <a:rPr lang="hr-HR" smtClean="0"/>
              <a:t>13.1.2018.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9997-204E-4992-8C69-102E9ED02C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3812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DBF1-BCA3-4784-BF96-F2090D5D4EA5}" type="datetimeFigureOut">
              <a:rPr lang="hr-HR" smtClean="0"/>
              <a:t>13.1.2018.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9997-204E-4992-8C69-102E9ED02C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550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DBF1-BCA3-4784-BF96-F2090D5D4EA5}" type="datetimeFigureOut">
              <a:rPr lang="hr-HR" smtClean="0"/>
              <a:t>13.1.2018.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9997-204E-4992-8C69-102E9ED02C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946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DBF1-BCA3-4784-BF96-F2090D5D4EA5}" type="datetimeFigureOut">
              <a:rPr lang="hr-HR" smtClean="0"/>
              <a:t>13.1.2018.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9997-204E-4992-8C69-102E9ED02C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574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DBF1-BCA3-4784-BF96-F2090D5D4EA5}" type="datetimeFigureOut">
              <a:rPr lang="hr-HR" smtClean="0"/>
              <a:t>13.1.2018.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9997-204E-4992-8C69-102E9ED02C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468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DBF1-BCA3-4784-BF96-F2090D5D4EA5}" type="datetimeFigureOut">
              <a:rPr lang="hr-HR" smtClean="0"/>
              <a:t>13.1.2018.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9997-204E-4992-8C69-102E9ED02C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3871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DBF1-BCA3-4784-BF96-F2090D5D4EA5}" type="datetimeFigureOut">
              <a:rPr lang="hr-HR" smtClean="0"/>
              <a:t>13.1.2018.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9997-204E-4992-8C69-102E9ED02C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3180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CDBF1-BCA3-4784-BF96-F2090D5D4EA5}" type="datetimeFigureOut">
              <a:rPr lang="hr-HR" smtClean="0"/>
              <a:t>13.1.2018.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49997-204E-4992-8C69-102E9ED02C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05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611560" y="2326687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b="1" dirty="0" smtClean="0"/>
              <a:t>NOGOMETNA    UTRKA</a:t>
            </a:r>
            <a:endParaRPr lang="hr-HR" sz="6000" b="1" dirty="0"/>
          </a:p>
        </p:txBody>
      </p:sp>
      <p:sp>
        <p:nvSpPr>
          <p:cNvPr id="5" name="TekstniOkvir 4"/>
          <p:cNvSpPr txBox="1"/>
          <p:nvPr/>
        </p:nvSpPr>
        <p:spPr>
          <a:xfrm>
            <a:off x="467544" y="4149080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Tko je bolji nogometaš? Pomogni dječacima dati gol.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64094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4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284984"/>
            <a:ext cx="2504762" cy="1828572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628800"/>
            <a:ext cx="2504762" cy="1828572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-26609"/>
            <a:ext cx="2504762" cy="1828572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27" y="4869160"/>
            <a:ext cx="2504762" cy="182857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33" y="-31837"/>
            <a:ext cx="1475360" cy="2030144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9" y="1628800"/>
            <a:ext cx="1475360" cy="203014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" y="3284984"/>
            <a:ext cx="1450974" cy="203014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0" y="5013176"/>
            <a:ext cx="1438781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2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0.18369 -0.0002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8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69 -0.00023 L 0.33334 -0.0002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33 -0.00023 L 0.47031 -0.0002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031 -0.00023 L 0.60417 -0.0002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417 -0.00023 L 0.77743 -0.0002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0.18369 -0.00023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8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69 -0.00023 L 0.33334 -0.00023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33 -0.00023 L 0.47031 -0.00023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031 -0.00023 L 0.60417 -0.00023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417 -0.00023 L 0.77743 -0.00023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0.18369 -0.00023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8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69 -0.00023 L 0.33334 -0.00023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33 -0.00023 L 0.47031 -0.00023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031 -0.00023 L 0.60417 -0.00023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417 -0.00023 L 0.77743 -0.00023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0.18369 -0.00023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8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69 -0.00023 L 0.33334 -0.00023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33 -0.00023 L 0.47031 -0.00023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031 -0.00023 L 0.60417 -0.00023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417 -0.00023 L 0.77743 -0.00023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Prilagođen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12</Words>
  <Application>Microsoft Office PowerPoint</Application>
  <PresentationFormat>Prikaz na zaslonu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</vt:i4>
      </vt:variant>
    </vt:vector>
  </HeadingPairs>
  <TitlesOfParts>
    <vt:vector size="3" baseType="lpstr">
      <vt:lpstr>Tema sustava Office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Mirjana</dc:creator>
  <cp:lastModifiedBy>Mirjana</cp:lastModifiedBy>
  <cp:revision>11</cp:revision>
  <dcterms:created xsi:type="dcterms:W3CDTF">2018-01-12T17:17:56Z</dcterms:created>
  <dcterms:modified xsi:type="dcterms:W3CDTF">2018-01-13T17:26:54Z</dcterms:modified>
</cp:coreProperties>
</file>