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EFB"/>
    <a:srgbClr val="AB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8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283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08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41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176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401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38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635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793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49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18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3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A32E5-4B06-4D46-ACED-0E1E579091E5}" type="datetimeFigureOut">
              <a:rPr lang="hr-HR" smtClean="0"/>
              <a:t>12.1.2018.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21055-26D3-43CB-96C3-326C5B1A56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61459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4.wdp"/><Relationship Id="rId3" Type="http://schemas.openxmlformats.org/officeDocument/2006/relationships/audio" Target="../media/audio2.wav"/><Relationship Id="rId7" Type="http://schemas.openxmlformats.org/officeDocument/2006/relationships/image" Target="../media/image2.jpeg"/><Relationship Id="rId12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microsoft.com/office/2007/relationships/hdphoto" Target="../media/hdphoto3.wdp"/><Relationship Id="rId5" Type="http://schemas.openxmlformats.org/officeDocument/2006/relationships/image" Target="../media/image1.png"/><Relationship Id="rId15" Type="http://schemas.microsoft.com/office/2007/relationships/hdphoto" Target="../media/hdphoto5.wdp"/><Relationship Id="rId10" Type="http://schemas.openxmlformats.org/officeDocument/2006/relationships/image" Target="../media/image4.png"/><Relationship Id="rId4" Type="http://schemas.openxmlformats.org/officeDocument/2006/relationships/audio" Target="../media/audio3.wav"/><Relationship Id="rId9" Type="http://schemas.microsoft.com/office/2007/relationships/hdphoto" Target="../media/hdphoto2.wdp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Piratska utrka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96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6939068" y="5340145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val 18"/>
          <p:cNvSpPr/>
          <p:nvPr/>
        </p:nvSpPr>
        <p:spPr>
          <a:xfrm>
            <a:off x="1259632" y="295920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1368152" cy="136815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106" y="1935081"/>
            <a:ext cx="936104" cy="7789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26979"/>
            <a:ext cx="807343" cy="76873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275" y="3686049"/>
            <a:ext cx="783616" cy="870185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>
            <a:off x="1882007" y="339571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val 21"/>
          <p:cNvSpPr/>
          <p:nvPr/>
        </p:nvSpPr>
        <p:spPr>
          <a:xfrm>
            <a:off x="2683235" y="373301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val 23"/>
          <p:cNvSpPr/>
          <p:nvPr/>
        </p:nvSpPr>
        <p:spPr>
          <a:xfrm>
            <a:off x="4975176" y="198884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val 24"/>
          <p:cNvSpPr/>
          <p:nvPr/>
        </p:nvSpPr>
        <p:spPr>
          <a:xfrm>
            <a:off x="4969299" y="268258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val 25"/>
          <p:cNvSpPr/>
          <p:nvPr/>
        </p:nvSpPr>
        <p:spPr>
          <a:xfrm>
            <a:off x="5355616" y="335208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val 26"/>
          <p:cNvSpPr/>
          <p:nvPr/>
        </p:nvSpPr>
        <p:spPr>
          <a:xfrm>
            <a:off x="3499507" y="4293096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Oval 27"/>
          <p:cNvSpPr/>
          <p:nvPr/>
        </p:nvSpPr>
        <p:spPr>
          <a:xfrm>
            <a:off x="4595152" y="485735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val 28"/>
          <p:cNvSpPr/>
          <p:nvPr/>
        </p:nvSpPr>
        <p:spPr>
          <a:xfrm>
            <a:off x="3964209" y="4797152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Oval 29"/>
          <p:cNvSpPr/>
          <p:nvPr/>
        </p:nvSpPr>
        <p:spPr>
          <a:xfrm>
            <a:off x="6840252" y="216885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Oval 30"/>
          <p:cNvSpPr/>
          <p:nvPr/>
        </p:nvSpPr>
        <p:spPr>
          <a:xfrm>
            <a:off x="6577458" y="161116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Oval 31"/>
          <p:cNvSpPr/>
          <p:nvPr/>
        </p:nvSpPr>
        <p:spPr>
          <a:xfrm>
            <a:off x="5823668" y="142596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Oval 32"/>
          <p:cNvSpPr/>
          <p:nvPr/>
        </p:nvSpPr>
        <p:spPr>
          <a:xfrm>
            <a:off x="5299212" y="134076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4" name="Oval 33"/>
          <p:cNvSpPr/>
          <p:nvPr/>
        </p:nvSpPr>
        <p:spPr>
          <a:xfrm>
            <a:off x="5715656" y="382213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5" name="Oval 34"/>
          <p:cNvSpPr/>
          <p:nvPr/>
        </p:nvSpPr>
        <p:spPr>
          <a:xfrm>
            <a:off x="5247604" y="485022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6" name="Oval 35"/>
          <p:cNvSpPr/>
          <p:nvPr/>
        </p:nvSpPr>
        <p:spPr>
          <a:xfrm>
            <a:off x="5823668" y="455623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7" name="Oval 36"/>
          <p:cNvSpPr/>
          <p:nvPr/>
        </p:nvSpPr>
        <p:spPr>
          <a:xfrm>
            <a:off x="7296311" y="1692285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8" name="Oval 37"/>
          <p:cNvSpPr/>
          <p:nvPr/>
        </p:nvSpPr>
        <p:spPr>
          <a:xfrm>
            <a:off x="7448711" y="620688"/>
            <a:ext cx="216024" cy="216024"/>
          </a:xfrm>
          <a:prstGeom prst="ellipse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1" name="Oval 40"/>
          <p:cNvSpPr/>
          <p:nvPr/>
        </p:nvSpPr>
        <p:spPr>
          <a:xfrm>
            <a:off x="3491318" y="2108520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2" name="Oval 41"/>
          <p:cNvSpPr/>
          <p:nvPr/>
        </p:nvSpPr>
        <p:spPr>
          <a:xfrm>
            <a:off x="4213733" y="2294734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3" name="Oval 42"/>
          <p:cNvSpPr/>
          <p:nvPr/>
        </p:nvSpPr>
        <p:spPr>
          <a:xfrm>
            <a:off x="4999686" y="2343429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4" name="Oval 43"/>
          <p:cNvSpPr/>
          <p:nvPr/>
        </p:nvSpPr>
        <p:spPr>
          <a:xfrm>
            <a:off x="2929743" y="2924944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Oval 44"/>
          <p:cNvSpPr/>
          <p:nvPr/>
        </p:nvSpPr>
        <p:spPr>
          <a:xfrm>
            <a:off x="3203848" y="3445396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Oval 45"/>
          <p:cNvSpPr/>
          <p:nvPr/>
        </p:nvSpPr>
        <p:spPr>
          <a:xfrm>
            <a:off x="3952520" y="3445396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Oval 46"/>
          <p:cNvSpPr/>
          <p:nvPr/>
        </p:nvSpPr>
        <p:spPr>
          <a:xfrm>
            <a:off x="4662846" y="3229372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Oval 47"/>
          <p:cNvSpPr/>
          <p:nvPr/>
        </p:nvSpPr>
        <p:spPr>
          <a:xfrm>
            <a:off x="5216465" y="3037407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9" name="Oval 48"/>
          <p:cNvSpPr/>
          <p:nvPr/>
        </p:nvSpPr>
        <p:spPr>
          <a:xfrm>
            <a:off x="5823668" y="3248980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0" name="Oval 49"/>
          <p:cNvSpPr/>
          <p:nvPr/>
        </p:nvSpPr>
        <p:spPr>
          <a:xfrm>
            <a:off x="6253422" y="4581128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1" name="Oval 50"/>
          <p:cNvSpPr/>
          <p:nvPr/>
        </p:nvSpPr>
        <p:spPr>
          <a:xfrm>
            <a:off x="6253422" y="3841023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2" name="Oval 51"/>
          <p:cNvSpPr/>
          <p:nvPr/>
        </p:nvSpPr>
        <p:spPr>
          <a:xfrm>
            <a:off x="6361434" y="5129861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Oval 52"/>
          <p:cNvSpPr/>
          <p:nvPr/>
        </p:nvSpPr>
        <p:spPr>
          <a:xfrm>
            <a:off x="5560928" y="2792488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Oval 53"/>
          <p:cNvSpPr/>
          <p:nvPr/>
        </p:nvSpPr>
        <p:spPr>
          <a:xfrm>
            <a:off x="6312126" y="2944888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5" name="Oval 54"/>
          <p:cNvSpPr/>
          <p:nvPr/>
        </p:nvSpPr>
        <p:spPr>
          <a:xfrm>
            <a:off x="7056276" y="2677557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6" name="Oval 55"/>
          <p:cNvSpPr/>
          <p:nvPr/>
        </p:nvSpPr>
        <p:spPr>
          <a:xfrm>
            <a:off x="7672573" y="1908309"/>
            <a:ext cx="216024" cy="216024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7" name="Oval 56"/>
          <p:cNvSpPr/>
          <p:nvPr/>
        </p:nvSpPr>
        <p:spPr>
          <a:xfrm>
            <a:off x="7632340" y="728700"/>
            <a:ext cx="216024" cy="216024"/>
          </a:xfrm>
          <a:prstGeom prst="ellipse">
            <a:avLst/>
          </a:prstGeom>
          <a:solidFill>
            <a:schemeClr val="accent3">
              <a:lumMod val="50000"/>
              <a:alpha val="77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500" b="97500" l="794" r="97619">
                        <a14:foregroundMark x1="55952" y1="61500" x2="55952" y2="61500"/>
                        <a14:foregroundMark x1="57540" y1="61000" x2="57540" y2="61000"/>
                        <a14:foregroundMark x1="57540" y1="61000" x2="57540" y2="61000"/>
                        <a14:foregroundMark x1="28968" y1="15000" x2="28968" y2="15000"/>
                        <a14:foregroundMark x1="57540" y1="14500" x2="57540" y2="14500"/>
                        <a14:foregroundMark x1="65079" y1="9500" x2="65079" y2="9500"/>
                        <a14:foregroundMark x1="66270" y1="16500" x2="66270" y2="16500"/>
                        <a14:foregroundMark x1="67857" y1="33000" x2="67857" y2="33000"/>
                        <a14:foregroundMark x1="63492" y1="31000" x2="62302" y2="31000"/>
                        <a14:foregroundMark x1="59127" y1="30500" x2="57937" y2="30000"/>
                        <a14:foregroundMark x1="48016" y1="35000" x2="48016" y2="35000"/>
                        <a14:foregroundMark x1="33333" y1="27000" x2="33333" y2="27000"/>
                        <a14:foregroundMark x1="32540" y1="12000" x2="32540" y2="12000"/>
                        <a14:foregroundMark x1="36111" y1="13000" x2="36111" y2="13000"/>
                        <a14:foregroundMark x1="36111" y1="13500" x2="36111" y2="13500"/>
                        <a14:foregroundMark x1="40873" y1="18500" x2="40873" y2="18500"/>
                        <a14:foregroundMark x1="40873" y1="10500" x2="40873" y2="10500"/>
                        <a14:foregroundMark x1="28175" y1="8000" x2="28175" y2="8000"/>
                        <a14:foregroundMark x1="32937" y1="3500" x2="32937" y2="3500"/>
                        <a14:foregroundMark x1="37302" y1="6500" x2="37302" y2="6500"/>
                        <a14:foregroundMark x1="43254" y1="8500" x2="43254" y2="8500"/>
                        <a14:foregroundMark x1="39286" y1="93500" x2="39286" y2="93500"/>
                        <a14:backgroundMark x1="56746" y1="60500" x2="56746" y2="60500"/>
                        <a14:backgroundMark x1="58730" y1="61500" x2="58730" y2="61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87" y="2384883"/>
            <a:ext cx="441135" cy="3501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311" y="5482190"/>
            <a:ext cx="554967" cy="48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68382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52568E-6 L 0.06997 0.0742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37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997 0.07427 L 0.1408 0.1372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314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8 0.1372 L 0.22744 0.17931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2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744 0.17931 L 0.31407 0.263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41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407 0.2633 L 0.3691 0.3366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" y="36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91 0.33665 L 0.44011 0.3472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5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011 0.34729 L 0.51094 0.3472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094 0.34729 L 0.57396 0.30518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2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396 0.30518 L 0.55816 0.20037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-52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816 0.20037 L 0.52674 0.137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31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674 0.1372 L 0.47952 0.03239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52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52 0.03239 L 0.47952 -0.06201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2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952 -0.06201 L 0.51875 -0.1670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-525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875 -0.16706 L 0.56598 -0.146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104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598 -0.146 L 0.65261 -0.12518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104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261 -0.12518 L 0.68421 -0.04119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" y="418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421 -0.04119 L 0.73143 -0.1145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1" y="-367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4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3143 -0.11453 L 0.74723 -0.26146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7358"/>
                                    </p:animMotion>
                                  </p:childTnLst>
                                  <p:subTnLst>
                                    <p:audio>
                                      <p:cMediaNode vol="13000"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58121E-6 L -0.06059 -0.04049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8" y="-2036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accel="50000" decel="50000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0.06059 -0.04049 L -0.11563 -0.0583 " pathEditMode="relative" rAng="0" ptsTypes="AA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-902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563 -0.05831 L -0.13142 -0.15271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-4720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-0.15271 L -0.13142 -0.25752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52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142 -0.25752 L -0.17865 -0.34151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4211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865 -0.34151 L -0.21024 -0.40468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0" y="-3170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024 -0.40468 L -0.24948 -0.37298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1573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948 -0.37298 L -0.30469 -0.34151 " pathEditMode="relative" rAng="0" ptsTypes="AA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1573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469 -0.34151 L -0.38351 -0.31005 " pathEditMode="relative" rAng="0" ptsTypes="AA">
                                      <p:cBhvr>
                                        <p:cTn id="1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1" y="1573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351 -0.31004 L -0.46997 -0.31328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162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997 -0.31328 L -0.49375 -0.39727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-4211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9375 -0.39727 L -0.43073 -0.51272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5784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073 -0.51272 L -0.35972 -0.48125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1573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972 -0.48125 L -0.26528 -0.48125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0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528 -0.48125 L -0.12361 -0.38685 " pathEditMode="relative" rAng="0" ptsTypes="AA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4720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61 -0.38685 L -0.04479 -0.42873 " pathEditMode="relative" rAng="0" ptsTypes="AA">
                                      <p:cBhvr>
                                        <p:cTn id="1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-2106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79 -0.42873 L 0.01823 -0.54419 " pathEditMode="relative" rAng="0" ptsTypes="AA">
                                      <p:cBhvr>
                                        <p:cTn id="1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-5784"/>
                                    </p:animMotion>
                                  </p:childTnLst>
                                  <p:subTnLst>
                                    <p:audio>
                                      <p:cMediaNode vol="6000"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23 -0.54419 L 0.01823 -0.71217 " pathEditMode="relative" rAng="0" ptsTypes="AA">
                                      <p:cBhvr>
                                        <p:cTn id="1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39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</Words>
  <Application>Microsoft Office PowerPoint</Application>
  <PresentationFormat>Prikaz na zaslonu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Piratska utrka 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Dada</dc:creator>
  <cp:lastModifiedBy>Dubravka</cp:lastModifiedBy>
  <cp:revision>12</cp:revision>
  <dcterms:created xsi:type="dcterms:W3CDTF">2018-01-11T19:57:34Z</dcterms:created>
  <dcterms:modified xsi:type="dcterms:W3CDTF">2018-01-12T19:56:41Z</dcterms:modified>
</cp:coreProperties>
</file>