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5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5381-C072-4A86-BFC6-6C310519EFF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9457-C3DC-40C4-A339-7DE15BD118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89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5381-C072-4A86-BFC6-6C310519EFF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9457-C3DC-40C4-A339-7DE15BD118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135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5381-C072-4A86-BFC6-6C310519EFF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9457-C3DC-40C4-A339-7DE15BD118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556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5381-C072-4A86-BFC6-6C310519EFF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9457-C3DC-40C4-A339-7DE15BD118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7946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5381-C072-4A86-BFC6-6C310519EFF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9457-C3DC-40C4-A339-7DE15BD118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13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5381-C072-4A86-BFC6-6C310519EFF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9457-C3DC-40C4-A339-7DE15BD118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485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5381-C072-4A86-BFC6-6C310519EFF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9457-C3DC-40C4-A339-7DE15BD118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523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5381-C072-4A86-BFC6-6C310519EFF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9457-C3DC-40C4-A339-7DE15BD118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638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5381-C072-4A86-BFC6-6C310519EFF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9457-C3DC-40C4-A339-7DE15BD118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44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5381-C072-4A86-BFC6-6C310519EFF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9457-C3DC-40C4-A339-7DE15BD118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758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5381-C072-4A86-BFC6-6C310519EFF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F9457-C3DC-40C4-A339-7DE15BD118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825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5381-C072-4A86-BFC6-6C310519EFFF}" type="datetimeFigureOut">
              <a:rPr lang="hr-HR" smtClean="0"/>
              <a:t>14.1.2018.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F9457-C3DC-40C4-A339-7DE15BD118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123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40"/>
            <a:ext cx="9144000" cy="684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0" y="63958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POTRAGA ZA ZLATNIM</a:t>
            </a:r>
          </a:p>
          <a:p>
            <a:r>
              <a:rPr lang="hr-HR" sz="3600" b="1" smtClean="0"/>
              <a:t>KLJUČIĆEM</a:t>
            </a:r>
            <a:endParaRPr lang="hr-HR" sz="3600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5399584" y="75982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000" b="1" dirty="0" smtClean="0"/>
              <a:t>Gusarima je ispao zlatni ključić škrinje u kojoj čuvaju svoje dragocjenosti. Pronađi ga.</a:t>
            </a:r>
            <a:endParaRPr lang="hr-HR" sz="2000" b="1" dirty="0"/>
          </a:p>
        </p:txBody>
      </p:sp>
      <p:sp>
        <p:nvSpPr>
          <p:cNvPr id="6" name="Zaobljeni pravokutnik 5">
            <a:hlinkClick r:id="rId3" action="ppaction://hlinksldjump"/>
          </p:cNvPr>
          <p:cNvSpPr/>
          <p:nvPr/>
        </p:nvSpPr>
        <p:spPr>
          <a:xfrm>
            <a:off x="179512" y="6126717"/>
            <a:ext cx="864096" cy="50405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8" name="Zaobljeni pravokutnik 7">
            <a:hlinkClick r:id="rId4" action="ppaction://hlinksldjump"/>
          </p:cNvPr>
          <p:cNvSpPr/>
          <p:nvPr/>
        </p:nvSpPr>
        <p:spPr>
          <a:xfrm>
            <a:off x="1187624" y="6126717"/>
            <a:ext cx="864096" cy="504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Zaobljeni pravokutnik 9">
            <a:hlinkClick r:id="rId5" action="ppaction://hlinksldjump"/>
          </p:cNvPr>
          <p:cNvSpPr/>
          <p:nvPr/>
        </p:nvSpPr>
        <p:spPr>
          <a:xfrm>
            <a:off x="3275856" y="6076832"/>
            <a:ext cx="864096" cy="5040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tx1"/>
                </a:solidFill>
              </a:rPr>
              <a:t>4</a:t>
            </a:r>
            <a:endParaRPr lang="hr-HR" sz="3200" b="1" dirty="0">
              <a:solidFill>
                <a:schemeClr val="tx1"/>
              </a:solidFill>
            </a:endParaRPr>
          </a:p>
        </p:txBody>
      </p:sp>
      <p:sp>
        <p:nvSpPr>
          <p:cNvPr id="12" name="Zaobljeni pravokutnik 11">
            <a:hlinkClick r:id="rId6" action="ppaction://hlinksldjump"/>
          </p:cNvPr>
          <p:cNvSpPr/>
          <p:nvPr/>
        </p:nvSpPr>
        <p:spPr>
          <a:xfrm>
            <a:off x="2219578" y="6132371"/>
            <a:ext cx="864096" cy="50405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chemeClr val="tx1"/>
                </a:solidFill>
              </a:rPr>
              <a:t>3</a:t>
            </a:r>
            <a:endParaRPr lang="hr-HR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8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4001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kcijski gumb: Natrag ili Prethodno 1">
            <a:hlinkClick r:id="" action="ppaction://hlinkshowjump?jump=previousslide" highlightClick="1"/>
          </p:cNvPr>
          <p:cNvSpPr/>
          <p:nvPr/>
        </p:nvSpPr>
        <p:spPr>
          <a:xfrm>
            <a:off x="8244408" y="6367636"/>
            <a:ext cx="899592" cy="3463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30" name="Picture 6" descr="C:\Users\Mirjana\AppData\Local\Microsoft\Windows\Temporary Internet Files\Content.IE5\C7G9Q2DI\golden-key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3" b="97167" l="6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6716" y="1209315"/>
            <a:ext cx="1358280" cy="101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aobljeni pravokutnik 3"/>
          <p:cNvSpPr/>
          <p:nvPr/>
        </p:nvSpPr>
        <p:spPr>
          <a:xfrm>
            <a:off x="2699792" y="1394634"/>
            <a:ext cx="125520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1</a:t>
            </a:r>
          </a:p>
        </p:txBody>
      </p:sp>
      <p:sp>
        <p:nvSpPr>
          <p:cNvPr id="24" name="Zaobljeni pravokutnik 23"/>
          <p:cNvSpPr/>
          <p:nvPr/>
        </p:nvSpPr>
        <p:spPr>
          <a:xfrm>
            <a:off x="4499992" y="997458"/>
            <a:ext cx="125520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2</a:t>
            </a:r>
            <a:endParaRPr lang="hr-HR" sz="2800" b="1" dirty="0"/>
          </a:p>
        </p:txBody>
      </p:sp>
      <p:sp>
        <p:nvSpPr>
          <p:cNvPr id="26" name="Zaobljeni pravokutnik 25"/>
          <p:cNvSpPr/>
          <p:nvPr/>
        </p:nvSpPr>
        <p:spPr>
          <a:xfrm>
            <a:off x="4139952" y="2060848"/>
            <a:ext cx="125520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3</a:t>
            </a:r>
            <a:endParaRPr lang="hr-HR" sz="2800" b="1" dirty="0"/>
          </a:p>
        </p:txBody>
      </p:sp>
      <p:sp>
        <p:nvSpPr>
          <p:cNvPr id="27" name="Zaobljeni pravokutnik 26"/>
          <p:cNvSpPr/>
          <p:nvPr/>
        </p:nvSpPr>
        <p:spPr>
          <a:xfrm>
            <a:off x="3244788" y="3136865"/>
            <a:ext cx="125520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4</a:t>
            </a:r>
          </a:p>
        </p:txBody>
      </p:sp>
      <p:sp>
        <p:nvSpPr>
          <p:cNvPr id="28" name="Zaobljeni pravokutnik 27"/>
          <p:cNvSpPr/>
          <p:nvPr/>
        </p:nvSpPr>
        <p:spPr>
          <a:xfrm>
            <a:off x="5143039" y="4393436"/>
            <a:ext cx="125520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5</a:t>
            </a:r>
          </a:p>
        </p:txBody>
      </p:sp>
      <p:sp>
        <p:nvSpPr>
          <p:cNvPr id="29" name="Zaobljeni pravokutnik 28"/>
          <p:cNvSpPr/>
          <p:nvPr/>
        </p:nvSpPr>
        <p:spPr>
          <a:xfrm>
            <a:off x="7646105" y="1277374"/>
            <a:ext cx="125520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6</a:t>
            </a:r>
          </a:p>
        </p:txBody>
      </p:sp>
      <p:sp>
        <p:nvSpPr>
          <p:cNvPr id="30" name="Zaobljeni pravokutnik 29"/>
          <p:cNvSpPr/>
          <p:nvPr/>
        </p:nvSpPr>
        <p:spPr>
          <a:xfrm>
            <a:off x="0" y="2794872"/>
            <a:ext cx="125520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7</a:t>
            </a:r>
          </a:p>
        </p:txBody>
      </p:sp>
      <p:sp>
        <p:nvSpPr>
          <p:cNvPr id="31" name="Zaobljeni pravokutnik 30"/>
          <p:cNvSpPr/>
          <p:nvPr/>
        </p:nvSpPr>
        <p:spPr>
          <a:xfrm>
            <a:off x="1246121" y="4140486"/>
            <a:ext cx="125520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8</a:t>
            </a:r>
            <a:endParaRPr lang="hr-HR" sz="2800" b="1" dirty="0"/>
          </a:p>
        </p:txBody>
      </p:sp>
      <p:sp>
        <p:nvSpPr>
          <p:cNvPr id="32" name="Zaobljeni pravokutnik 31"/>
          <p:cNvSpPr/>
          <p:nvPr/>
        </p:nvSpPr>
        <p:spPr>
          <a:xfrm>
            <a:off x="1966214" y="5456254"/>
            <a:ext cx="125520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9</a:t>
            </a:r>
          </a:p>
        </p:txBody>
      </p:sp>
      <p:sp>
        <p:nvSpPr>
          <p:cNvPr id="33" name="Zaobljeni pravokutnik 32"/>
          <p:cNvSpPr/>
          <p:nvPr/>
        </p:nvSpPr>
        <p:spPr>
          <a:xfrm>
            <a:off x="3221418" y="4293096"/>
            <a:ext cx="125520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10</a:t>
            </a:r>
            <a:endParaRPr lang="hr-HR" sz="2800" b="1" dirty="0"/>
          </a:p>
        </p:txBody>
      </p:sp>
      <p:sp>
        <p:nvSpPr>
          <p:cNvPr id="34" name="Zaobljeni pravokutnik 33"/>
          <p:cNvSpPr/>
          <p:nvPr/>
        </p:nvSpPr>
        <p:spPr>
          <a:xfrm>
            <a:off x="7237606" y="3381877"/>
            <a:ext cx="125520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11</a:t>
            </a:r>
            <a:endParaRPr lang="hr-HR" sz="2800" b="1" dirty="0"/>
          </a:p>
        </p:txBody>
      </p:sp>
      <p:sp>
        <p:nvSpPr>
          <p:cNvPr id="35" name="Zaobljeni pravokutnik 34"/>
          <p:cNvSpPr/>
          <p:nvPr/>
        </p:nvSpPr>
        <p:spPr>
          <a:xfrm>
            <a:off x="7606818" y="4788558"/>
            <a:ext cx="125520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12</a:t>
            </a:r>
            <a:endParaRPr lang="hr-HR" sz="2800" b="1" dirty="0"/>
          </a:p>
        </p:txBody>
      </p:sp>
      <p:sp>
        <p:nvSpPr>
          <p:cNvPr id="36" name="Zaobljeni pravokutnik 35"/>
          <p:cNvSpPr/>
          <p:nvPr/>
        </p:nvSpPr>
        <p:spPr>
          <a:xfrm>
            <a:off x="5143039" y="5913276"/>
            <a:ext cx="125520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13</a:t>
            </a:r>
            <a:endParaRPr lang="hr-HR" sz="2800" b="1" dirty="0"/>
          </a:p>
        </p:txBody>
      </p:sp>
      <p:sp>
        <p:nvSpPr>
          <p:cNvPr id="37" name="Zaobljeni pravokutnik 36"/>
          <p:cNvSpPr/>
          <p:nvPr/>
        </p:nvSpPr>
        <p:spPr>
          <a:xfrm>
            <a:off x="0" y="6043600"/>
            <a:ext cx="125520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14</a:t>
            </a:r>
            <a:endParaRPr lang="hr-HR" sz="2800" b="1" dirty="0"/>
          </a:p>
        </p:txBody>
      </p:sp>
      <p:sp>
        <p:nvSpPr>
          <p:cNvPr id="38" name="Zaobljeni pravokutnik 37"/>
          <p:cNvSpPr/>
          <p:nvPr/>
        </p:nvSpPr>
        <p:spPr>
          <a:xfrm>
            <a:off x="5395156" y="3492414"/>
            <a:ext cx="1255204" cy="64807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15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43508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2756"/>
            <a:ext cx="9143999" cy="684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kcijski gumb: Natrag ili Prethodno 1">
            <a:hlinkClick r:id="" action="ppaction://hlinkshowjump?jump=firstslide" highlightClick="1"/>
          </p:cNvPr>
          <p:cNvSpPr/>
          <p:nvPr/>
        </p:nvSpPr>
        <p:spPr>
          <a:xfrm>
            <a:off x="8100392" y="6381328"/>
            <a:ext cx="906371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005064"/>
            <a:ext cx="135890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aobljeni pravokutnik 2"/>
          <p:cNvSpPr/>
          <p:nvPr/>
        </p:nvSpPr>
        <p:spPr>
          <a:xfrm>
            <a:off x="395536" y="692696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</a:t>
            </a:r>
            <a:endParaRPr lang="hr-HR" sz="2800" b="1" dirty="0"/>
          </a:p>
        </p:txBody>
      </p:sp>
      <p:sp>
        <p:nvSpPr>
          <p:cNvPr id="6" name="Zaobljeni pravokutnik 5"/>
          <p:cNvSpPr/>
          <p:nvPr/>
        </p:nvSpPr>
        <p:spPr>
          <a:xfrm>
            <a:off x="6084168" y="2651549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2</a:t>
            </a:r>
          </a:p>
        </p:txBody>
      </p:sp>
      <p:sp>
        <p:nvSpPr>
          <p:cNvPr id="7" name="Zaobljeni pravokutnik 6"/>
          <p:cNvSpPr/>
          <p:nvPr/>
        </p:nvSpPr>
        <p:spPr>
          <a:xfrm>
            <a:off x="7351594" y="1428601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3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136061" y="5847755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4</a:t>
            </a:r>
            <a:endParaRPr lang="hr-HR" sz="2800" b="1" dirty="0"/>
          </a:p>
        </p:txBody>
      </p:sp>
      <p:sp>
        <p:nvSpPr>
          <p:cNvPr id="9" name="Zaobljeni pravokutnik 8"/>
          <p:cNvSpPr/>
          <p:nvPr/>
        </p:nvSpPr>
        <p:spPr>
          <a:xfrm>
            <a:off x="3707904" y="5501359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5</a:t>
            </a:r>
          </a:p>
        </p:txBody>
      </p:sp>
      <p:sp>
        <p:nvSpPr>
          <p:cNvPr id="10" name="Zaobljeni pravokutnik 9"/>
          <p:cNvSpPr/>
          <p:nvPr/>
        </p:nvSpPr>
        <p:spPr>
          <a:xfrm>
            <a:off x="1439543" y="4149079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6</a:t>
            </a:r>
            <a:endParaRPr lang="hr-HR" sz="2800" b="1" dirty="0"/>
          </a:p>
        </p:txBody>
      </p:sp>
      <p:sp>
        <p:nvSpPr>
          <p:cNvPr id="11" name="Zaobljeni pravokutnik 10"/>
          <p:cNvSpPr/>
          <p:nvPr/>
        </p:nvSpPr>
        <p:spPr>
          <a:xfrm>
            <a:off x="7791879" y="5133406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7</a:t>
            </a:r>
          </a:p>
        </p:txBody>
      </p:sp>
      <p:sp>
        <p:nvSpPr>
          <p:cNvPr id="12" name="Zaobljeni pravokutnik 11"/>
          <p:cNvSpPr/>
          <p:nvPr/>
        </p:nvSpPr>
        <p:spPr>
          <a:xfrm>
            <a:off x="4139952" y="3637111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8</a:t>
            </a:r>
            <a:endParaRPr lang="hr-HR" sz="2800" b="1" dirty="0"/>
          </a:p>
        </p:txBody>
      </p:sp>
      <p:sp>
        <p:nvSpPr>
          <p:cNvPr id="13" name="Zaobljeni pravokutnik 12"/>
          <p:cNvSpPr/>
          <p:nvPr/>
        </p:nvSpPr>
        <p:spPr>
          <a:xfrm>
            <a:off x="1522650" y="2420888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9</a:t>
            </a:r>
          </a:p>
        </p:txBody>
      </p:sp>
      <p:sp>
        <p:nvSpPr>
          <p:cNvPr id="14" name="Zaobljeni pravokutnik 13"/>
          <p:cNvSpPr/>
          <p:nvPr/>
        </p:nvSpPr>
        <p:spPr>
          <a:xfrm>
            <a:off x="3203848" y="2052935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10</a:t>
            </a:r>
            <a:endParaRPr lang="hr-HR" sz="2800" b="1" dirty="0"/>
          </a:p>
        </p:txBody>
      </p:sp>
      <p:sp>
        <p:nvSpPr>
          <p:cNvPr id="15" name="Zaobljeni pravokutnik 14"/>
          <p:cNvSpPr/>
          <p:nvPr/>
        </p:nvSpPr>
        <p:spPr>
          <a:xfrm>
            <a:off x="5868144" y="4455462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11</a:t>
            </a:r>
            <a:endParaRPr lang="hr-HR" sz="2800" b="1" dirty="0"/>
          </a:p>
        </p:txBody>
      </p:sp>
      <p:sp>
        <p:nvSpPr>
          <p:cNvPr id="16" name="Zaobljeni pravokutnik 15"/>
          <p:cNvSpPr/>
          <p:nvPr/>
        </p:nvSpPr>
        <p:spPr>
          <a:xfrm>
            <a:off x="5868144" y="5932432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12</a:t>
            </a:r>
            <a:endParaRPr lang="hr-HR" sz="2800" b="1" dirty="0"/>
          </a:p>
        </p:txBody>
      </p:sp>
      <p:sp>
        <p:nvSpPr>
          <p:cNvPr id="17" name="Zaobljeni pravokutnik 16"/>
          <p:cNvSpPr/>
          <p:nvPr/>
        </p:nvSpPr>
        <p:spPr>
          <a:xfrm>
            <a:off x="7791879" y="3413174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13</a:t>
            </a:r>
            <a:endParaRPr lang="hr-HR" sz="2800" b="1" dirty="0"/>
          </a:p>
        </p:txBody>
      </p:sp>
      <p:sp>
        <p:nvSpPr>
          <p:cNvPr id="18" name="Zaobljeni pravokutnik 17"/>
          <p:cNvSpPr/>
          <p:nvPr/>
        </p:nvSpPr>
        <p:spPr>
          <a:xfrm>
            <a:off x="136061" y="3830393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14</a:t>
            </a:r>
            <a:endParaRPr lang="hr-HR" sz="2800" b="1" dirty="0"/>
          </a:p>
        </p:txBody>
      </p:sp>
      <p:sp>
        <p:nvSpPr>
          <p:cNvPr id="19" name="Zaobljeni pravokutnik 18"/>
          <p:cNvSpPr/>
          <p:nvPr/>
        </p:nvSpPr>
        <p:spPr>
          <a:xfrm>
            <a:off x="5354836" y="692695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15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1624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kcijski gumb: Natrag ili Prethodno 1">
            <a:hlinkClick r:id="" action="ppaction://hlinkshowjump?jump=firstslide" highlightClick="1"/>
          </p:cNvPr>
          <p:cNvSpPr/>
          <p:nvPr/>
        </p:nvSpPr>
        <p:spPr>
          <a:xfrm>
            <a:off x="8406172" y="6381328"/>
            <a:ext cx="593812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135890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jeni pravokutnik 4"/>
          <p:cNvSpPr/>
          <p:nvPr/>
        </p:nvSpPr>
        <p:spPr>
          <a:xfrm>
            <a:off x="5455757" y="1875655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</a:t>
            </a:r>
            <a:endParaRPr lang="hr-HR" sz="2800" b="1" dirty="0"/>
          </a:p>
        </p:txBody>
      </p:sp>
      <p:sp>
        <p:nvSpPr>
          <p:cNvPr id="6" name="Zaobljeni pravokutnik 5"/>
          <p:cNvSpPr/>
          <p:nvPr/>
        </p:nvSpPr>
        <p:spPr>
          <a:xfrm>
            <a:off x="13059" y="3290024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2</a:t>
            </a:r>
          </a:p>
        </p:txBody>
      </p:sp>
      <p:sp>
        <p:nvSpPr>
          <p:cNvPr id="7" name="Zaobljeni pravokutnik 6"/>
          <p:cNvSpPr/>
          <p:nvPr/>
        </p:nvSpPr>
        <p:spPr>
          <a:xfrm>
            <a:off x="3690872" y="3842968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3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2330213" y="3424985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4</a:t>
            </a:r>
          </a:p>
        </p:txBody>
      </p:sp>
      <p:sp>
        <p:nvSpPr>
          <p:cNvPr id="9" name="Zaobljeni pravokutnik 8"/>
          <p:cNvSpPr/>
          <p:nvPr/>
        </p:nvSpPr>
        <p:spPr>
          <a:xfrm>
            <a:off x="4283968" y="1116831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5</a:t>
            </a:r>
          </a:p>
        </p:txBody>
      </p:sp>
      <p:sp>
        <p:nvSpPr>
          <p:cNvPr id="10" name="Zaobljeni pravokutnik 9"/>
          <p:cNvSpPr/>
          <p:nvPr/>
        </p:nvSpPr>
        <p:spPr>
          <a:xfrm>
            <a:off x="1628970" y="4755682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6</a:t>
            </a:r>
            <a:endParaRPr lang="hr-HR" sz="2800" b="1" dirty="0"/>
          </a:p>
        </p:txBody>
      </p:sp>
      <p:sp>
        <p:nvSpPr>
          <p:cNvPr id="11" name="Zaobljeni pravokutnik 10"/>
          <p:cNvSpPr/>
          <p:nvPr/>
        </p:nvSpPr>
        <p:spPr>
          <a:xfrm>
            <a:off x="3698652" y="2212776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7</a:t>
            </a:r>
          </a:p>
        </p:txBody>
      </p:sp>
      <p:sp>
        <p:nvSpPr>
          <p:cNvPr id="12" name="Zaobljeni pravokutnik 11"/>
          <p:cNvSpPr/>
          <p:nvPr/>
        </p:nvSpPr>
        <p:spPr>
          <a:xfrm>
            <a:off x="7443068" y="1875655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8</a:t>
            </a:r>
          </a:p>
        </p:txBody>
      </p:sp>
      <p:sp>
        <p:nvSpPr>
          <p:cNvPr id="13" name="Zaobljeni pravokutnik 12"/>
          <p:cNvSpPr/>
          <p:nvPr/>
        </p:nvSpPr>
        <p:spPr>
          <a:xfrm>
            <a:off x="6228184" y="2922072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9</a:t>
            </a:r>
          </a:p>
        </p:txBody>
      </p:sp>
      <p:sp>
        <p:nvSpPr>
          <p:cNvPr id="14" name="Zaobljeni pravokutnik 13"/>
          <p:cNvSpPr/>
          <p:nvPr/>
        </p:nvSpPr>
        <p:spPr>
          <a:xfrm>
            <a:off x="5655882" y="5157192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10</a:t>
            </a:r>
            <a:endParaRPr lang="hr-HR" sz="2800" b="1" dirty="0"/>
          </a:p>
        </p:txBody>
      </p:sp>
      <p:sp>
        <p:nvSpPr>
          <p:cNvPr id="15" name="Zaobljeni pravokutnik 14"/>
          <p:cNvSpPr/>
          <p:nvPr/>
        </p:nvSpPr>
        <p:spPr>
          <a:xfrm>
            <a:off x="3964557" y="5645423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11</a:t>
            </a:r>
            <a:endParaRPr lang="hr-HR" sz="2800" b="1" dirty="0"/>
          </a:p>
        </p:txBody>
      </p:sp>
      <p:sp>
        <p:nvSpPr>
          <p:cNvPr id="16" name="Zaobljeni pravokutnik 15"/>
          <p:cNvSpPr/>
          <p:nvPr/>
        </p:nvSpPr>
        <p:spPr>
          <a:xfrm>
            <a:off x="5445591" y="4221088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12</a:t>
            </a:r>
            <a:endParaRPr lang="hr-HR" sz="2800" b="1" dirty="0"/>
          </a:p>
        </p:txBody>
      </p:sp>
      <p:sp>
        <p:nvSpPr>
          <p:cNvPr id="17" name="Zaobljeni pravokutnik 16"/>
          <p:cNvSpPr/>
          <p:nvPr/>
        </p:nvSpPr>
        <p:spPr>
          <a:xfrm>
            <a:off x="7191288" y="4755681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13</a:t>
            </a:r>
            <a:endParaRPr lang="hr-HR" sz="2800" b="1" dirty="0"/>
          </a:p>
        </p:txBody>
      </p:sp>
      <p:sp>
        <p:nvSpPr>
          <p:cNvPr id="18" name="Zaobljeni pravokutnik 17"/>
          <p:cNvSpPr/>
          <p:nvPr/>
        </p:nvSpPr>
        <p:spPr>
          <a:xfrm>
            <a:off x="1227943" y="5811751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14</a:t>
            </a:r>
            <a:endParaRPr lang="hr-HR" sz="2800" b="1" dirty="0"/>
          </a:p>
        </p:txBody>
      </p:sp>
      <p:sp>
        <p:nvSpPr>
          <p:cNvPr id="19" name="Zaobljeni pravokutnik 18"/>
          <p:cNvSpPr/>
          <p:nvPr/>
        </p:nvSpPr>
        <p:spPr>
          <a:xfrm>
            <a:off x="1386105" y="1628799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15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6464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9901"/>
            <a:ext cx="9144000" cy="6877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kcijski gumb: Natrag ili Prethodno 1">
            <a:hlinkClick r:id="" action="ppaction://hlinkshowjump?jump=firstslide" highlightClick="1"/>
          </p:cNvPr>
          <p:cNvSpPr/>
          <p:nvPr/>
        </p:nvSpPr>
        <p:spPr>
          <a:xfrm>
            <a:off x="8172400" y="6381328"/>
            <a:ext cx="836566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71063"/>
            <a:ext cx="1358900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aobljeni pravokutnik 4"/>
          <p:cNvSpPr/>
          <p:nvPr/>
        </p:nvSpPr>
        <p:spPr>
          <a:xfrm>
            <a:off x="395536" y="692696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</a:t>
            </a:r>
            <a:endParaRPr lang="hr-HR" sz="2800" b="1" dirty="0"/>
          </a:p>
        </p:txBody>
      </p:sp>
      <p:sp>
        <p:nvSpPr>
          <p:cNvPr id="6" name="Zaobljeni pravokutnik 5"/>
          <p:cNvSpPr/>
          <p:nvPr/>
        </p:nvSpPr>
        <p:spPr>
          <a:xfrm>
            <a:off x="2887754" y="1816464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2</a:t>
            </a:r>
            <a:endParaRPr lang="hr-HR" sz="2800" b="1" dirty="0"/>
          </a:p>
        </p:txBody>
      </p:sp>
      <p:sp>
        <p:nvSpPr>
          <p:cNvPr id="7" name="Zaobljeni pravokutnik 6"/>
          <p:cNvSpPr/>
          <p:nvPr/>
        </p:nvSpPr>
        <p:spPr>
          <a:xfrm>
            <a:off x="7199892" y="4653136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3</a:t>
            </a:r>
          </a:p>
        </p:txBody>
      </p:sp>
      <p:sp>
        <p:nvSpPr>
          <p:cNvPr id="8" name="Zaobljeni pravokutnik 7"/>
          <p:cNvSpPr/>
          <p:nvPr/>
        </p:nvSpPr>
        <p:spPr>
          <a:xfrm>
            <a:off x="1513778" y="2218278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4</a:t>
            </a:r>
          </a:p>
        </p:txBody>
      </p:sp>
      <p:sp>
        <p:nvSpPr>
          <p:cNvPr id="9" name="Zaobljeni pravokutnik 8"/>
          <p:cNvSpPr/>
          <p:nvPr/>
        </p:nvSpPr>
        <p:spPr>
          <a:xfrm>
            <a:off x="3748534" y="261591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5</a:t>
            </a:r>
          </a:p>
        </p:txBody>
      </p:sp>
      <p:sp>
        <p:nvSpPr>
          <p:cNvPr id="10" name="Zaobljeni pravokutnik 9"/>
          <p:cNvSpPr/>
          <p:nvPr/>
        </p:nvSpPr>
        <p:spPr>
          <a:xfrm>
            <a:off x="1119265" y="4781327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6</a:t>
            </a:r>
          </a:p>
        </p:txBody>
      </p:sp>
      <p:sp>
        <p:nvSpPr>
          <p:cNvPr id="11" name="Zaobljeni pravokutnik 10"/>
          <p:cNvSpPr/>
          <p:nvPr/>
        </p:nvSpPr>
        <p:spPr>
          <a:xfrm>
            <a:off x="6528628" y="3419049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7</a:t>
            </a:r>
          </a:p>
        </p:txBody>
      </p:sp>
      <p:sp>
        <p:nvSpPr>
          <p:cNvPr id="12" name="Zaobljeni pravokutnik 11"/>
          <p:cNvSpPr/>
          <p:nvPr/>
        </p:nvSpPr>
        <p:spPr>
          <a:xfrm>
            <a:off x="2888331" y="3003110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/>
              <a:t>8</a:t>
            </a:r>
          </a:p>
        </p:txBody>
      </p:sp>
      <p:sp>
        <p:nvSpPr>
          <p:cNvPr id="13" name="Zaobljeni pravokutnik 12"/>
          <p:cNvSpPr/>
          <p:nvPr/>
        </p:nvSpPr>
        <p:spPr>
          <a:xfrm>
            <a:off x="7199892" y="629543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9</a:t>
            </a:r>
            <a:endParaRPr lang="hr-HR" sz="2800" b="1" dirty="0"/>
          </a:p>
        </p:txBody>
      </p:sp>
      <p:sp>
        <p:nvSpPr>
          <p:cNvPr id="14" name="Zaobljeni pravokutnik 13"/>
          <p:cNvSpPr/>
          <p:nvPr/>
        </p:nvSpPr>
        <p:spPr>
          <a:xfrm>
            <a:off x="2982020" y="4424217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10</a:t>
            </a:r>
            <a:endParaRPr lang="hr-HR" sz="2800" b="1" dirty="0"/>
          </a:p>
        </p:txBody>
      </p:sp>
      <p:sp>
        <p:nvSpPr>
          <p:cNvPr id="15" name="Zaobljeni pravokutnik 14"/>
          <p:cNvSpPr/>
          <p:nvPr/>
        </p:nvSpPr>
        <p:spPr>
          <a:xfrm>
            <a:off x="2829620" y="6013375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11</a:t>
            </a:r>
            <a:endParaRPr lang="hr-HR" sz="2800" b="1" dirty="0"/>
          </a:p>
        </p:txBody>
      </p:sp>
      <p:sp>
        <p:nvSpPr>
          <p:cNvPr id="16" name="Zaobljeni pravokutnik 15"/>
          <p:cNvSpPr/>
          <p:nvPr/>
        </p:nvSpPr>
        <p:spPr>
          <a:xfrm>
            <a:off x="4355976" y="1282289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12</a:t>
            </a:r>
            <a:endParaRPr lang="hr-HR" sz="2800" b="1" dirty="0"/>
          </a:p>
        </p:txBody>
      </p:sp>
      <p:sp>
        <p:nvSpPr>
          <p:cNvPr id="17" name="Zaobljeni pravokutnik 16"/>
          <p:cNvSpPr/>
          <p:nvPr/>
        </p:nvSpPr>
        <p:spPr>
          <a:xfrm>
            <a:off x="395536" y="3515078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13</a:t>
            </a:r>
            <a:endParaRPr lang="hr-HR" sz="2800" b="1" dirty="0"/>
          </a:p>
        </p:txBody>
      </p:sp>
      <p:sp>
        <p:nvSpPr>
          <p:cNvPr id="18" name="Zaobljeni pravokutnik 17"/>
          <p:cNvSpPr/>
          <p:nvPr/>
        </p:nvSpPr>
        <p:spPr>
          <a:xfrm>
            <a:off x="6592450" y="1850326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14</a:t>
            </a:r>
            <a:endParaRPr lang="hr-HR" sz="2800" b="1" dirty="0"/>
          </a:p>
        </p:txBody>
      </p:sp>
      <p:sp>
        <p:nvSpPr>
          <p:cNvPr id="19" name="Zaobljeni pravokutnik 18"/>
          <p:cNvSpPr/>
          <p:nvPr/>
        </p:nvSpPr>
        <p:spPr>
          <a:xfrm>
            <a:off x="5985008" y="5517232"/>
            <a:ext cx="1214884" cy="7359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15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313165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83</Words>
  <Application>Microsoft Office PowerPoint</Application>
  <PresentationFormat>Prikaz na zaslonu (4:3)</PresentationFormat>
  <Paragraphs>67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Mirjana</dc:creator>
  <cp:lastModifiedBy>Dubravka</cp:lastModifiedBy>
  <cp:revision>16</cp:revision>
  <dcterms:created xsi:type="dcterms:W3CDTF">2018-01-12T20:40:34Z</dcterms:created>
  <dcterms:modified xsi:type="dcterms:W3CDTF">2018-01-14T08:53:38Z</dcterms:modified>
</cp:coreProperties>
</file>