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Potraga za „duhom”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Duh u močvari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lija\Desktop\hunter-160297_960_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4430"/>
            <a:ext cx="1193641" cy="14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Slikovni rezultat za hunter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Rounded Rectangle 10"/>
          <p:cNvSpPr/>
          <p:nvPr/>
        </p:nvSpPr>
        <p:spPr>
          <a:xfrm>
            <a:off x="2743200" y="10668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2" name="Rounded Rectangle 11"/>
          <p:cNvSpPr/>
          <p:nvPr/>
        </p:nvSpPr>
        <p:spPr>
          <a:xfrm>
            <a:off x="3436250" y="35814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0" y="3048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0" y="3400425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1000557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6" name="Rounded Rectangle 15"/>
          <p:cNvSpPr/>
          <p:nvPr/>
        </p:nvSpPr>
        <p:spPr>
          <a:xfrm>
            <a:off x="886691" y="4572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7" name="Rounded Rectangle 16"/>
          <p:cNvSpPr/>
          <p:nvPr/>
        </p:nvSpPr>
        <p:spPr>
          <a:xfrm>
            <a:off x="1230504" y="3354964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firstslide" highlightClick="1"/>
          </p:cNvPr>
          <p:cNvSpPr/>
          <p:nvPr/>
        </p:nvSpPr>
        <p:spPr>
          <a:xfrm>
            <a:off x="8077200" y="5915024"/>
            <a:ext cx="689448" cy="3402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5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227" y="1346199"/>
            <a:ext cx="11890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Slikovni rezultat za hunter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Rounded Rectangle 10"/>
          <p:cNvSpPr/>
          <p:nvPr/>
        </p:nvSpPr>
        <p:spPr>
          <a:xfrm>
            <a:off x="4114800" y="3312534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2" name="Rounded Rectangle 11"/>
          <p:cNvSpPr/>
          <p:nvPr/>
        </p:nvSpPr>
        <p:spPr>
          <a:xfrm>
            <a:off x="2667000" y="9144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3" name="Rounded Rectangle 12"/>
          <p:cNvSpPr/>
          <p:nvPr/>
        </p:nvSpPr>
        <p:spPr>
          <a:xfrm>
            <a:off x="6944227" y="714375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4" name="Rounded Rectangle 13"/>
          <p:cNvSpPr/>
          <p:nvPr/>
        </p:nvSpPr>
        <p:spPr>
          <a:xfrm>
            <a:off x="5306937" y="714374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5" name="Rounded Rectangle 14"/>
          <p:cNvSpPr/>
          <p:nvPr/>
        </p:nvSpPr>
        <p:spPr>
          <a:xfrm>
            <a:off x="685800" y="30480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6" name="Rounded Rectangle 15"/>
          <p:cNvSpPr/>
          <p:nvPr/>
        </p:nvSpPr>
        <p:spPr>
          <a:xfrm>
            <a:off x="886691" y="4572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7" name="Rounded Rectangle 16"/>
          <p:cNvSpPr/>
          <p:nvPr/>
        </p:nvSpPr>
        <p:spPr>
          <a:xfrm>
            <a:off x="6282511" y="4080164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8133264" y="5699414"/>
            <a:ext cx="521208" cy="7143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63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510" y="1273175"/>
            <a:ext cx="11890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Slikovni rezultat za hunter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Rounded Rectangle 10"/>
          <p:cNvSpPr/>
          <p:nvPr/>
        </p:nvSpPr>
        <p:spPr>
          <a:xfrm>
            <a:off x="1066800" y="975879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3678346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3712982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4" name="Rounded Rectangle 13"/>
          <p:cNvSpPr/>
          <p:nvPr/>
        </p:nvSpPr>
        <p:spPr>
          <a:xfrm>
            <a:off x="4248356" y="3678345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1000557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6" name="Rounded Rectangle 15"/>
          <p:cNvSpPr/>
          <p:nvPr/>
        </p:nvSpPr>
        <p:spPr>
          <a:xfrm>
            <a:off x="2904510" y="852055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7" name="Rounded Rectangle 16"/>
          <p:cNvSpPr/>
          <p:nvPr/>
        </p:nvSpPr>
        <p:spPr>
          <a:xfrm>
            <a:off x="4735598" y="838200"/>
            <a:ext cx="1323432" cy="2333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firstslide" highlightClick="1"/>
          </p:cNvPr>
          <p:cNvSpPr/>
          <p:nvPr/>
        </p:nvSpPr>
        <p:spPr>
          <a:xfrm>
            <a:off x="8077200" y="5915024"/>
            <a:ext cx="689448" cy="34023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4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Potraga za „duhom”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Potraga za „duhom”</dc:title>
  <dc:creator>Julija</dc:creator>
  <cp:lastModifiedBy>Julija</cp:lastModifiedBy>
  <cp:revision>7</cp:revision>
  <dcterms:created xsi:type="dcterms:W3CDTF">2006-08-16T00:00:00Z</dcterms:created>
  <dcterms:modified xsi:type="dcterms:W3CDTF">2018-01-15T17:09:21Z</dcterms:modified>
</cp:coreProperties>
</file>