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Potraga za simbolima domovine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FFC000"/>
                </a:solidFill>
              </a:rPr>
              <a:t>Simboli RH</a:t>
            </a:r>
            <a:endParaRPr lang="hr-HR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ja\Desktop\2000px-Flag_of_Croat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0909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2542309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6945" y="12192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38100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2542309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5181600" y="12192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0" y="28956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9600" y="44196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51816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63145" y="4724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</a:t>
            </a: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987145" y="5999018"/>
            <a:ext cx="928255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6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ja\Desktop\2000px-Coat_of_arms_of_Croat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46" y="1524000"/>
            <a:ext cx="69037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0" y="15240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5564" y="2438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6945" y="12192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38100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2542309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6400800" y="28956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9600" y="44196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51816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63145" y="4724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</a:t>
            </a:r>
          </a:p>
        </p:txBody>
      </p:sp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7806420" y="6096000"/>
            <a:ext cx="80418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1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lija\Desktop\Detalj_spomenik_himni_Zelenj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6444">
            <a:off x="6724918" y="4592309"/>
            <a:ext cx="1005898" cy="13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50527" y="15240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5564" y="2438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6945" y="12192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38100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2927758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6393110" y="2927758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9600" y="44196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51816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63145" y="4724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29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Potraga za simbolima domovine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Potraga za simbolima domovine</dc:title>
  <dc:creator>Julija</dc:creator>
  <cp:lastModifiedBy>Kris</cp:lastModifiedBy>
  <cp:revision>5</cp:revision>
  <dcterms:created xsi:type="dcterms:W3CDTF">2006-08-16T00:00:00Z</dcterms:created>
  <dcterms:modified xsi:type="dcterms:W3CDTF">2018-01-15T19:02:41Z</dcterms:modified>
</cp:coreProperties>
</file>