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2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38C3-4C16-4B6B-845E-1F50C4612596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A586-22C4-42D8-8546-077C8AFCA2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15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38C3-4C16-4B6B-845E-1F50C4612596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A586-22C4-42D8-8546-077C8AFCA2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440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38C3-4C16-4B6B-845E-1F50C4612596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A586-22C4-42D8-8546-077C8AFCA2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204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38C3-4C16-4B6B-845E-1F50C4612596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A586-22C4-42D8-8546-077C8AFCA2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699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38C3-4C16-4B6B-845E-1F50C4612596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A586-22C4-42D8-8546-077C8AFCA2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62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38C3-4C16-4B6B-845E-1F50C4612596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A586-22C4-42D8-8546-077C8AFCA2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038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38C3-4C16-4B6B-845E-1F50C4612596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A586-22C4-42D8-8546-077C8AFCA2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86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38C3-4C16-4B6B-845E-1F50C4612596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A586-22C4-42D8-8546-077C8AFCA2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297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38C3-4C16-4B6B-845E-1F50C4612596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A586-22C4-42D8-8546-077C8AFCA2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922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38C3-4C16-4B6B-845E-1F50C4612596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A586-22C4-42D8-8546-077C8AFCA2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09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38C3-4C16-4B6B-845E-1F50C4612596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A586-22C4-42D8-8546-077C8AFCA2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130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38C3-4C16-4B6B-845E-1F50C4612596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A586-22C4-42D8-8546-077C8AFCA2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0350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Pronađi prometni znak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Marija Banić OŠ </a:t>
            </a:r>
            <a:r>
              <a:rPr lang="hr-HR" dirty="0" err="1" smtClean="0"/>
              <a:t>Tordinci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42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7250"/>
            <a:ext cx="8784976" cy="5143500"/>
          </a:xfrm>
          <a:prstGeom prst="rect">
            <a:avLst/>
          </a:prstGeom>
        </p:spPr>
      </p:pic>
      <p:sp>
        <p:nvSpPr>
          <p:cNvPr id="3" name="Pravokutnik 2">
            <a:hlinkClick r:id="rId3" action="ppaction://hlinksldjump"/>
          </p:cNvPr>
          <p:cNvSpPr/>
          <p:nvPr/>
        </p:nvSpPr>
        <p:spPr>
          <a:xfrm>
            <a:off x="478275" y="6165304"/>
            <a:ext cx="627143" cy="578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hlinkClick r:id="rId4" action="ppaction://hlinksldjump"/>
          </p:cNvPr>
          <p:cNvSpPr/>
          <p:nvPr/>
        </p:nvSpPr>
        <p:spPr>
          <a:xfrm>
            <a:off x="1310322" y="6165304"/>
            <a:ext cx="627143" cy="578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hlinkClick r:id="rId5" action="ppaction://hlinksldjump"/>
          </p:cNvPr>
          <p:cNvSpPr/>
          <p:nvPr/>
        </p:nvSpPr>
        <p:spPr>
          <a:xfrm>
            <a:off x="2096197" y="6165304"/>
            <a:ext cx="627143" cy="5783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hlinkClick r:id="rId6" action="ppaction://hlinksldjump"/>
          </p:cNvPr>
          <p:cNvSpPr/>
          <p:nvPr/>
        </p:nvSpPr>
        <p:spPr>
          <a:xfrm>
            <a:off x="2843808" y="6165304"/>
            <a:ext cx="627143" cy="57833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/>
          </a:p>
        </p:txBody>
      </p:sp>
      <p:sp>
        <p:nvSpPr>
          <p:cNvPr id="7" name="Pravokutnik 6">
            <a:hlinkClick r:id="rId7" action="ppaction://hlinksldjump"/>
          </p:cNvPr>
          <p:cNvSpPr/>
          <p:nvPr/>
        </p:nvSpPr>
        <p:spPr>
          <a:xfrm>
            <a:off x="3635896" y="6165304"/>
            <a:ext cx="627143" cy="578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1835696" y="18864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Željeznički kolodvor u Vinkovcima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83264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09310"/>
            <a:ext cx="927412" cy="927412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6457220" y="3107942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Pravokutnik 4"/>
          <p:cNvSpPr/>
          <p:nvPr/>
        </p:nvSpPr>
        <p:spPr>
          <a:xfrm>
            <a:off x="3131840" y="2935796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Pravokutnik 5"/>
          <p:cNvSpPr/>
          <p:nvPr/>
        </p:nvSpPr>
        <p:spPr>
          <a:xfrm>
            <a:off x="4572000" y="4055626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10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587521" y="1484784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674640" y="4189122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Pravokutnik 8"/>
          <p:cNvSpPr/>
          <p:nvPr/>
        </p:nvSpPr>
        <p:spPr>
          <a:xfrm>
            <a:off x="6914420" y="1340768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2051720" y="1448270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1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6444208" y="4672574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1166695" y="3204082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7828820" y="2682659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7" name="Akcijski gumb: Natrag ili Prethodno 16">
            <a:hlinkClick r:id="rId5" action="ppaction://hlinksldjump" highlightClick="1"/>
          </p:cNvPr>
          <p:cNvSpPr/>
          <p:nvPr/>
        </p:nvSpPr>
        <p:spPr>
          <a:xfrm>
            <a:off x="7371620" y="5733256"/>
            <a:ext cx="137160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97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83264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75" y="3386490"/>
            <a:ext cx="927412" cy="927412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5980825" y="3031410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Pravokutnik 4"/>
          <p:cNvSpPr/>
          <p:nvPr/>
        </p:nvSpPr>
        <p:spPr>
          <a:xfrm>
            <a:off x="3131840" y="2935796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Pravokutnik 5"/>
          <p:cNvSpPr/>
          <p:nvPr/>
        </p:nvSpPr>
        <p:spPr>
          <a:xfrm>
            <a:off x="4572000" y="4055626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10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587521" y="1484784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674640" y="4189122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Pravokutnik 8"/>
          <p:cNvSpPr/>
          <p:nvPr/>
        </p:nvSpPr>
        <p:spPr>
          <a:xfrm>
            <a:off x="6914420" y="1340768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6681936" y="4360515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1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1419250" y="1196752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924744" y="3386490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7828820" y="2682659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4" name="Akcijski gumb: Natrag ili Prethodno 13">
            <a:hlinkClick r:id="rId5" action="ppaction://hlinksldjump" highlightClick="1"/>
          </p:cNvPr>
          <p:cNvSpPr/>
          <p:nvPr/>
        </p:nvSpPr>
        <p:spPr>
          <a:xfrm>
            <a:off x="7371620" y="5733256"/>
            <a:ext cx="137160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75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83264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46322"/>
            <a:ext cx="927412" cy="927412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6065667" y="2935796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Pravokutnik 4"/>
          <p:cNvSpPr/>
          <p:nvPr/>
        </p:nvSpPr>
        <p:spPr>
          <a:xfrm>
            <a:off x="3131840" y="2935796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Pravokutnik 5"/>
          <p:cNvSpPr/>
          <p:nvPr/>
        </p:nvSpPr>
        <p:spPr>
          <a:xfrm>
            <a:off x="6313204" y="4646322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10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587521" y="1484784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674640" y="4189122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Pravokutnik 8"/>
          <p:cNvSpPr/>
          <p:nvPr/>
        </p:nvSpPr>
        <p:spPr>
          <a:xfrm>
            <a:off x="6914420" y="1340768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2051720" y="1448270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1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4283968" y="4628712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1067628" y="3109310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7828820" y="2682659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4" name="Akcijski gumb: Natrag ili Prethodno 13">
            <a:hlinkClick r:id="rId5" action="ppaction://hlinksldjump" highlightClick="1"/>
          </p:cNvPr>
          <p:cNvSpPr/>
          <p:nvPr/>
        </p:nvSpPr>
        <p:spPr>
          <a:xfrm>
            <a:off x="7371620" y="5733256"/>
            <a:ext cx="137160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39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83264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60" y="4970026"/>
            <a:ext cx="927412" cy="927412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6228184" y="3101977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Pravokutnik 4"/>
          <p:cNvSpPr/>
          <p:nvPr/>
        </p:nvSpPr>
        <p:spPr>
          <a:xfrm>
            <a:off x="3131840" y="2935796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Pravokutnik 5"/>
          <p:cNvSpPr/>
          <p:nvPr/>
        </p:nvSpPr>
        <p:spPr>
          <a:xfrm>
            <a:off x="4572000" y="4055626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10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587521" y="1484784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492460" y="4970026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Pravokutnik 8"/>
          <p:cNvSpPr/>
          <p:nvPr/>
        </p:nvSpPr>
        <p:spPr>
          <a:xfrm>
            <a:off x="6914420" y="1340768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2051720" y="1448270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1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6444208" y="4672574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1166695" y="3204082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7828820" y="2682659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4" name="Akcijski gumb: Natrag ili Prethodno 13">
            <a:hlinkClick r:id="rId5" action="ppaction://hlinksldjump" highlightClick="1"/>
          </p:cNvPr>
          <p:cNvSpPr/>
          <p:nvPr/>
        </p:nvSpPr>
        <p:spPr>
          <a:xfrm>
            <a:off x="7371620" y="5733256"/>
            <a:ext cx="137160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27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96944" cy="583264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84" y="1850562"/>
            <a:ext cx="927412" cy="927412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6134472" y="3139859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Pravokutnik 4"/>
          <p:cNvSpPr/>
          <p:nvPr/>
        </p:nvSpPr>
        <p:spPr>
          <a:xfrm>
            <a:off x="4046240" y="1857068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Pravokutnik 5"/>
          <p:cNvSpPr/>
          <p:nvPr/>
        </p:nvSpPr>
        <p:spPr>
          <a:xfrm>
            <a:off x="4572000" y="4055626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10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957201" y="2752791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674640" y="4189122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Pravokutnik 8"/>
          <p:cNvSpPr/>
          <p:nvPr/>
        </p:nvSpPr>
        <p:spPr>
          <a:xfrm>
            <a:off x="6914420" y="1340768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2051720" y="1448270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1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6444208" y="4672574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1166695" y="3204082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7828820" y="2682659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4" name="Akcijski gumb: Natrag ili Prethodno 13">
            <a:hlinkClick r:id="rId5" action="ppaction://hlinksldjump" highlightClick="1"/>
          </p:cNvPr>
          <p:cNvSpPr/>
          <p:nvPr/>
        </p:nvSpPr>
        <p:spPr>
          <a:xfrm>
            <a:off x="7371620" y="5733256"/>
            <a:ext cx="137160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37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61</Words>
  <Application>Microsoft Office PowerPoint</Application>
  <PresentationFormat>Prikaz na zaslonu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sustava Office</vt:lpstr>
      <vt:lpstr>Pronađi prometni znak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Pronađi prometni znak</dc:title>
  <dc:creator>Korisnik</dc:creator>
  <cp:lastModifiedBy>Dubravka</cp:lastModifiedBy>
  <cp:revision>7</cp:revision>
  <dcterms:created xsi:type="dcterms:W3CDTF">2018-01-11T19:10:48Z</dcterms:created>
  <dcterms:modified xsi:type="dcterms:W3CDTF">2018-01-12T19:38:48Z</dcterms:modified>
</cp:coreProperties>
</file>