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00FF00"/>
    <a:srgbClr val="800080"/>
    <a:srgbClr val="009900"/>
    <a:srgbClr val="A50021"/>
    <a:srgbClr val="FF9900"/>
    <a:srgbClr val="FF00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0160BF-4F9A-44AE-A94A-BC8E81D534C3}" type="doc">
      <dgm:prSet loTypeId="urn:microsoft.com/office/officeart/2005/8/layout/hChevron3" loCatId="process" qsTypeId="urn:microsoft.com/office/officeart/2005/8/quickstyle/3d3" qsCatId="3D" csTypeId="urn:microsoft.com/office/officeart/2005/8/colors/accent1_4" csCatId="accent1" phldr="1"/>
      <dgm:spPr/>
    </dgm:pt>
    <dgm:pt modelId="{28A60F4C-8475-4E05-A2C2-03C96393B21D}">
      <dgm:prSet phldrT="[Tekst]" custT="1"/>
      <dgm:spPr/>
      <dgm:t>
        <a:bodyPr/>
        <a:lstStyle/>
        <a:p>
          <a:r>
            <a:rPr lang="hr-HR" sz="4400" b="1" dirty="0">
              <a:latin typeface="Imprint MT Shadow" panose="04020605060303030202" pitchFamily="82" charset="0"/>
            </a:rPr>
            <a:t>Tko   će </a:t>
          </a:r>
        </a:p>
      </dgm:t>
    </dgm:pt>
    <dgm:pt modelId="{6E4BB59F-66E4-4FDE-9E0E-E04583CF8AB8}" type="parTrans" cxnId="{2E1EBB57-52DE-474F-8F66-4EA94F2A16EB}">
      <dgm:prSet/>
      <dgm:spPr/>
      <dgm:t>
        <a:bodyPr/>
        <a:lstStyle/>
        <a:p>
          <a:endParaRPr lang="hr-HR"/>
        </a:p>
      </dgm:t>
    </dgm:pt>
    <dgm:pt modelId="{01A45A77-665B-4C71-BDA7-0DFCE3C78910}" type="sibTrans" cxnId="{2E1EBB57-52DE-474F-8F66-4EA94F2A16EB}">
      <dgm:prSet/>
      <dgm:spPr/>
      <dgm:t>
        <a:bodyPr/>
        <a:lstStyle/>
        <a:p>
          <a:endParaRPr lang="hr-HR"/>
        </a:p>
      </dgm:t>
    </dgm:pt>
    <dgm:pt modelId="{EBF17B01-3A70-4CE4-A940-8F1080331C5B}">
      <dgm:prSet phldrT="[Tekst]" custT="1"/>
      <dgm:spPr/>
      <dgm:t>
        <a:bodyPr/>
        <a:lstStyle/>
        <a:p>
          <a:r>
            <a:rPr lang="hr-HR" sz="4400" b="1" dirty="0">
              <a:latin typeface="Imprint MT Shadow" panose="04020605060303030202" pitchFamily="82" charset="0"/>
            </a:rPr>
            <a:t>prije   do</a:t>
          </a:r>
        </a:p>
      </dgm:t>
    </dgm:pt>
    <dgm:pt modelId="{43028640-7F84-44FC-9DE9-588B5575FEE8}" type="parTrans" cxnId="{677BC33C-0C1A-474C-9A7A-9D1AF749B5C3}">
      <dgm:prSet/>
      <dgm:spPr/>
      <dgm:t>
        <a:bodyPr/>
        <a:lstStyle/>
        <a:p>
          <a:endParaRPr lang="hr-HR"/>
        </a:p>
      </dgm:t>
    </dgm:pt>
    <dgm:pt modelId="{E9709C1C-2A80-415E-B45C-65BBA9956EE9}" type="sibTrans" cxnId="{677BC33C-0C1A-474C-9A7A-9D1AF749B5C3}">
      <dgm:prSet/>
      <dgm:spPr/>
      <dgm:t>
        <a:bodyPr/>
        <a:lstStyle/>
        <a:p>
          <a:endParaRPr lang="hr-HR"/>
        </a:p>
      </dgm:t>
    </dgm:pt>
    <dgm:pt modelId="{769830E9-F687-419B-B91C-2FBAEE792CA3}">
      <dgm:prSet phldrT="[Tekst]" custT="1"/>
      <dgm:spPr/>
      <dgm:t>
        <a:bodyPr/>
        <a:lstStyle/>
        <a:p>
          <a:r>
            <a:rPr lang="hr-HR" sz="4400" b="1" dirty="0">
              <a:latin typeface="Imprint MT Shadow" panose="04020605060303030202" pitchFamily="82" charset="0"/>
            </a:rPr>
            <a:t>snjegovića?</a:t>
          </a:r>
        </a:p>
      </dgm:t>
    </dgm:pt>
    <dgm:pt modelId="{C66D04E7-9EFD-471C-ABE1-BCA4F5EA8337}" type="parTrans" cxnId="{592542A3-B4CA-4BC3-923D-3D91612B4D61}">
      <dgm:prSet/>
      <dgm:spPr/>
      <dgm:t>
        <a:bodyPr/>
        <a:lstStyle/>
        <a:p>
          <a:endParaRPr lang="hr-HR"/>
        </a:p>
      </dgm:t>
    </dgm:pt>
    <dgm:pt modelId="{2E6F5EF9-3E46-4EF2-B5D6-7295E71CC642}" type="sibTrans" cxnId="{592542A3-B4CA-4BC3-923D-3D91612B4D61}">
      <dgm:prSet/>
      <dgm:spPr/>
      <dgm:t>
        <a:bodyPr/>
        <a:lstStyle/>
        <a:p>
          <a:endParaRPr lang="hr-HR"/>
        </a:p>
      </dgm:t>
    </dgm:pt>
    <dgm:pt modelId="{5A2D0DFA-2C91-4961-8778-D5E06E30DCDF}" type="pres">
      <dgm:prSet presAssocID="{100160BF-4F9A-44AE-A94A-BC8E81D534C3}" presName="Name0" presStyleCnt="0">
        <dgm:presLayoutVars>
          <dgm:dir/>
          <dgm:resizeHandles val="exact"/>
        </dgm:presLayoutVars>
      </dgm:prSet>
      <dgm:spPr/>
    </dgm:pt>
    <dgm:pt modelId="{2E5E374F-1CD3-46B0-8D85-C83E7C5E3EB3}" type="pres">
      <dgm:prSet presAssocID="{28A60F4C-8475-4E05-A2C2-03C96393B21D}" presName="parTxOnly" presStyleLbl="node1" presStyleIdx="0" presStyleCnt="3" custLinFactNeighborX="12438" custLinFactNeighborY="691">
        <dgm:presLayoutVars>
          <dgm:bulletEnabled val="1"/>
        </dgm:presLayoutVars>
      </dgm:prSet>
      <dgm:spPr/>
    </dgm:pt>
    <dgm:pt modelId="{6B58331B-B460-48BC-A72F-554A2140292C}" type="pres">
      <dgm:prSet presAssocID="{01A45A77-665B-4C71-BDA7-0DFCE3C78910}" presName="parSpace" presStyleCnt="0"/>
      <dgm:spPr/>
    </dgm:pt>
    <dgm:pt modelId="{D1309847-ECB8-4ED6-B111-9D2F59B6E001}" type="pres">
      <dgm:prSet presAssocID="{EBF17B01-3A70-4CE4-A940-8F1080331C5B}" presName="parTxOnly" presStyleLbl="node1" presStyleIdx="1" presStyleCnt="3" custScaleX="111897">
        <dgm:presLayoutVars>
          <dgm:bulletEnabled val="1"/>
        </dgm:presLayoutVars>
      </dgm:prSet>
      <dgm:spPr/>
    </dgm:pt>
    <dgm:pt modelId="{08E6CFDF-575B-43F0-AF38-7D297B24498F}" type="pres">
      <dgm:prSet presAssocID="{E9709C1C-2A80-415E-B45C-65BBA9956EE9}" presName="parSpace" presStyleCnt="0"/>
      <dgm:spPr/>
    </dgm:pt>
    <dgm:pt modelId="{DF34E47D-C7CA-44BA-B659-78E872CEB178}" type="pres">
      <dgm:prSet presAssocID="{769830E9-F687-419B-B91C-2FBAEE792CA3}" presName="parTxOnly" presStyleLbl="node1" presStyleIdx="2" presStyleCnt="3" custScaleX="144572">
        <dgm:presLayoutVars>
          <dgm:bulletEnabled val="1"/>
        </dgm:presLayoutVars>
      </dgm:prSet>
      <dgm:spPr/>
    </dgm:pt>
  </dgm:ptLst>
  <dgm:cxnLst>
    <dgm:cxn modelId="{75DFF00A-7039-40D5-AF05-5B0B096FEBB4}" type="presOf" srcId="{100160BF-4F9A-44AE-A94A-BC8E81D534C3}" destId="{5A2D0DFA-2C91-4961-8778-D5E06E30DCDF}" srcOrd="0" destOrd="0" presId="urn:microsoft.com/office/officeart/2005/8/layout/hChevron3"/>
    <dgm:cxn modelId="{677BC33C-0C1A-474C-9A7A-9D1AF749B5C3}" srcId="{100160BF-4F9A-44AE-A94A-BC8E81D534C3}" destId="{EBF17B01-3A70-4CE4-A940-8F1080331C5B}" srcOrd="1" destOrd="0" parTransId="{43028640-7F84-44FC-9DE9-588B5575FEE8}" sibTransId="{E9709C1C-2A80-415E-B45C-65BBA9956EE9}"/>
    <dgm:cxn modelId="{2E1EBB57-52DE-474F-8F66-4EA94F2A16EB}" srcId="{100160BF-4F9A-44AE-A94A-BC8E81D534C3}" destId="{28A60F4C-8475-4E05-A2C2-03C96393B21D}" srcOrd="0" destOrd="0" parTransId="{6E4BB59F-66E4-4FDE-9E0E-E04583CF8AB8}" sibTransId="{01A45A77-665B-4C71-BDA7-0DFCE3C78910}"/>
    <dgm:cxn modelId="{A25B717A-0E02-49FB-A4F0-42661D934197}" type="presOf" srcId="{769830E9-F687-419B-B91C-2FBAEE792CA3}" destId="{DF34E47D-C7CA-44BA-B659-78E872CEB178}" srcOrd="0" destOrd="0" presId="urn:microsoft.com/office/officeart/2005/8/layout/hChevron3"/>
    <dgm:cxn modelId="{592542A3-B4CA-4BC3-923D-3D91612B4D61}" srcId="{100160BF-4F9A-44AE-A94A-BC8E81D534C3}" destId="{769830E9-F687-419B-B91C-2FBAEE792CA3}" srcOrd="2" destOrd="0" parTransId="{C66D04E7-9EFD-471C-ABE1-BCA4F5EA8337}" sibTransId="{2E6F5EF9-3E46-4EF2-B5D6-7295E71CC642}"/>
    <dgm:cxn modelId="{52428EBB-CF43-4695-A221-EFC3C4A928C7}" type="presOf" srcId="{EBF17B01-3A70-4CE4-A940-8F1080331C5B}" destId="{D1309847-ECB8-4ED6-B111-9D2F59B6E001}" srcOrd="0" destOrd="0" presId="urn:microsoft.com/office/officeart/2005/8/layout/hChevron3"/>
    <dgm:cxn modelId="{77AF65C1-9254-4A26-8E20-846DF18E1E96}" type="presOf" srcId="{28A60F4C-8475-4E05-A2C2-03C96393B21D}" destId="{2E5E374F-1CD3-46B0-8D85-C83E7C5E3EB3}" srcOrd="0" destOrd="0" presId="urn:microsoft.com/office/officeart/2005/8/layout/hChevron3"/>
    <dgm:cxn modelId="{71BD3B58-A0B6-4EE7-9523-F448F690C04A}" type="presParOf" srcId="{5A2D0DFA-2C91-4961-8778-D5E06E30DCDF}" destId="{2E5E374F-1CD3-46B0-8D85-C83E7C5E3EB3}" srcOrd="0" destOrd="0" presId="urn:microsoft.com/office/officeart/2005/8/layout/hChevron3"/>
    <dgm:cxn modelId="{8EDFC282-2EA2-4305-8811-9D9221053784}" type="presParOf" srcId="{5A2D0DFA-2C91-4961-8778-D5E06E30DCDF}" destId="{6B58331B-B460-48BC-A72F-554A2140292C}" srcOrd="1" destOrd="0" presId="urn:microsoft.com/office/officeart/2005/8/layout/hChevron3"/>
    <dgm:cxn modelId="{7AF7970A-D278-4992-8656-8A15498200EC}" type="presParOf" srcId="{5A2D0DFA-2C91-4961-8778-D5E06E30DCDF}" destId="{D1309847-ECB8-4ED6-B111-9D2F59B6E001}" srcOrd="2" destOrd="0" presId="urn:microsoft.com/office/officeart/2005/8/layout/hChevron3"/>
    <dgm:cxn modelId="{91422536-03E1-4D87-9033-BC2C45767266}" type="presParOf" srcId="{5A2D0DFA-2C91-4961-8778-D5E06E30DCDF}" destId="{08E6CFDF-575B-43F0-AF38-7D297B24498F}" srcOrd="3" destOrd="0" presId="urn:microsoft.com/office/officeart/2005/8/layout/hChevron3"/>
    <dgm:cxn modelId="{28D0D7B5-D757-4970-916C-19A2A2E334E6}" type="presParOf" srcId="{5A2D0DFA-2C91-4961-8778-D5E06E30DCDF}" destId="{DF34E47D-C7CA-44BA-B659-78E872CEB178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5E374F-1CD3-46B0-8D85-C83E7C5E3EB3}">
      <dsp:nvSpPr>
        <dsp:cNvPr id="0" name=""/>
        <dsp:cNvSpPr/>
      </dsp:nvSpPr>
      <dsp:spPr>
        <a:xfrm>
          <a:off x="84153" y="813262"/>
          <a:ext cx="3336744" cy="1334697"/>
        </a:xfrm>
        <a:prstGeom prst="homePlat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b="1" kern="1200" dirty="0">
              <a:latin typeface="Imprint MT Shadow" panose="04020605060303030202" pitchFamily="82" charset="0"/>
            </a:rPr>
            <a:t>Tko   će </a:t>
          </a:r>
        </a:p>
      </dsp:txBody>
      <dsp:txXfrm>
        <a:off x="84153" y="813262"/>
        <a:ext cx="3003070" cy="1334697"/>
      </dsp:txXfrm>
    </dsp:sp>
    <dsp:sp modelId="{D1309847-ECB8-4ED6-B111-9D2F59B6E001}">
      <dsp:nvSpPr>
        <dsp:cNvPr id="0" name=""/>
        <dsp:cNvSpPr/>
      </dsp:nvSpPr>
      <dsp:spPr>
        <a:xfrm>
          <a:off x="2670544" y="804039"/>
          <a:ext cx="3733717" cy="1334697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b="1" kern="1200" dirty="0">
              <a:latin typeface="Imprint MT Shadow" panose="04020605060303030202" pitchFamily="82" charset="0"/>
            </a:rPr>
            <a:t>prije   do</a:t>
          </a:r>
        </a:p>
      </dsp:txBody>
      <dsp:txXfrm>
        <a:off x="3337893" y="804039"/>
        <a:ext cx="2399020" cy="1334697"/>
      </dsp:txXfrm>
    </dsp:sp>
    <dsp:sp modelId="{DF34E47D-C7CA-44BA-B659-78E872CEB178}">
      <dsp:nvSpPr>
        <dsp:cNvPr id="0" name=""/>
        <dsp:cNvSpPr/>
      </dsp:nvSpPr>
      <dsp:spPr>
        <a:xfrm>
          <a:off x="5736913" y="804039"/>
          <a:ext cx="4823998" cy="1334697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022" tIns="117348" rIns="58674" bIns="11734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400" b="1" kern="1200" dirty="0">
              <a:latin typeface="Imprint MT Shadow" panose="04020605060303030202" pitchFamily="82" charset="0"/>
            </a:rPr>
            <a:t>snjegovića?</a:t>
          </a:r>
        </a:p>
      </dsp:txBody>
      <dsp:txXfrm>
        <a:off x="6404262" y="804039"/>
        <a:ext cx="3489301" cy="1334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93C4F9-9FDC-4BCC-B3D4-9618E49D2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51A51FE-79C3-43EE-A130-D2DF0BA52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76CCC8-E4B5-4C91-8C9B-85015C99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77DCD4D-6DB2-456A-B8E6-465E4214D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4EDF635-C48E-4C93-9C27-83152CC1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754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5F2353-FB62-4638-811B-5F62A3391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1344AAF6-752C-4392-9789-FA7B42551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4EC6B1-9DB1-44FB-B58A-53F94DE7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7CE0EF9-97D6-46D8-A9F2-02DD26DA7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233A9A-E895-4EC7-9BA7-C531E9D1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55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DAD82A4-CC29-4CEE-9182-5486FF593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1358529-0C76-47D1-9A07-D18C6A26D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CE0770-AD7C-44D4-8D75-0BF7E6FA7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8BC4BA-B48B-47D5-8FB8-882811A57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3C77897-A0B2-4BA7-9479-AD7F7751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461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67120E-A52A-40F3-8712-9459E5FC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A453BF3-F2BF-473D-BE51-EB940057B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6FE267-73BC-4AA7-AB3B-1CF92426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509C4F6-394D-45A8-9C0E-6140D112D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74295F6-D943-4AFB-BDF3-A5215BAC9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953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EE07E22-B1A2-4A88-AD7C-5DBB7F43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27EEFA-1D65-4400-80DB-D54D92487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015330E-E75A-448D-AEAF-DC08C35D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49CFC00-CFA3-4924-BF6B-8D69CEE4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3DA41D6-F673-4799-8F79-5E86F425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57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8476E0-1682-4B58-B92D-E83A3821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3FD2C5-716E-459A-BCE2-56A8BEC65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D56A0FF-0BF5-4552-BC02-F7F893F76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EDBCA2C-52B0-4391-8D27-44641C5F1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D152DDB-DB83-4115-B28B-2A94DBD6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F99241-B4A8-4AC6-886E-BCC764121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701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DC7655-BDBB-4124-B1ED-20B5012B8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519931B-4FDC-4D77-A868-E66BDD07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C91EAFA-A1D9-49CA-BBFD-249F91CFBF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A87BEC12-8FFD-4AB9-8C2D-C3AB2E599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235D0C6-4702-428C-8DB3-DAA9534CB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57BBD77-2FE8-4C1A-B43A-E6527EDE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9468C6C-301C-494C-9557-4249430E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FAEE06C-6E33-46E9-A60B-960365BE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154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0A8765-520C-449B-8016-1EC385CA6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08F7AF2-E9D6-408F-A1E7-21972091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852F1ED-9DDA-470B-9213-C6D9C269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24B681D-FE2B-44C0-8600-5AFBE641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149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D33F94E-2D4E-4EA4-BA08-E052FF5A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0994B2F-CED3-4D3D-B7A2-6E924E906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8B22D47A-A7FD-44FD-98C1-34577015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361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C93C28-068E-480D-BCD2-8646C4C2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573076-98C8-464A-8923-9EDECD057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01E56BF-92BB-4E6C-9834-759B495C1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B2E0E4-BEA6-4FA4-A046-AB80DAA8A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1283877-6F54-4441-B23F-F06458AE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9373EF-6832-4DC9-9ECC-82884735B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727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47E13F-CF4F-46A6-8F3D-D747EE9CB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A32F6302-914C-4EDF-94FA-AFF938E26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5C4DE53-6D03-4692-AEBB-D158B2D5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9A9C604-B439-4CA6-AAD1-11598CA31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3653221-8286-4681-884F-89A3CF7CF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8F84A84-EC57-4EB5-BEB5-59FF8D3E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181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F3DC512-3C0C-4040-9524-24C2EE36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A1613A6-5D12-447D-9D46-63FB052D3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A33AD29-024E-44C1-9766-CB023C5B5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9809-4724-4074-8A66-AB1BDE153EE2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A1A561-309E-4A9D-8015-27A3078A60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F60C651-27B3-4D0C-9935-91E5309CC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5265-8976-4ECF-ADA0-A6601702F2F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6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3.wdp"/><Relationship Id="rId18" Type="http://schemas.microsoft.com/office/2007/relationships/hdphoto" Target="../media/hdphoto5.wdp"/><Relationship Id="rId26" Type="http://schemas.microsoft.com/office/2007/relationships/hdphoto" Target="../media/hdphoto8.wdp"/><Relationship Id="rId3" Type="http://schemas.openxmlformats.org/officeDocument/2006/relationships/audio" Target="../media/audio2.wav"/><Relationship Id="rId21" Type="http://schemas.openxmlformats.org/officeDocument/2006/relationships/image" Target="../media/image10.png"/><Relationship Id="rId7" Type="http://schemas.openxmlformats.org/officeDocument/2006/relationships/image" Target="../media/image2.jpg"/><Relationship Id="rId12" Type="http://schemas.openxmlformats.org/officeDocument/2006/relationships/image" Target="../media/image5.png"/><Relationship Id="rId17" Type="http://schemas.openxmlformats.org/officeDocument/2006/relationships/image" Target="../media/image8.png"/><Relationship Id="rId25" Type="http://schemas.openxmlformats.org/officeDocument/2006/relationships/image" Target="../media/image13.png"/><Relationship Id="rId2" Type="http://schemas.openxmlformats.org/officeDocument/2006/relationships/audio" Target="../media/audio1.wav"/><Relationship Id="rId16" Type="http://schemas.openxmlformats.org/officeDocument/2006/relationships/image" Target="../media/image7.png"/><Relationship Id="rId20" Type="http://schemas.microsoft.com/office/2007/relationships/hdphoto" Target="../media/hdphoto6.wdp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microsoft.com/office/2007/relationships/hdphoto" Target="../media/hdphoto2.wdp"/><Relationship Id="rId24" Type="http://schemas.openxmlformats.org/officeDocument/2006/relationships/image" Target="../media/image12.png"/><Relationship Id="rId5" Type="http://schemas.openxmlformats.org/officeDocument/2006/relationships/audio" Target="../media/audio4.wav"/><Relationship Id="rId15" Type="http://schemas.microsoft.com/office/2007/relationships/hdphoto" Target="../media/hdphoto4.wdp"/><Relationship Id="rId23" Type="http://schemas.openxmlformats.org/officeDocument/2006/relationships/image" Target="../media/image11.png"/><Relationship Id="rId28" Type="http://schemas.microsoft.com/office/2007/relationships/hdphoto" Target="../media/hdphoto9.wdp"/><Relationship Id="rId10" Type="http://schemas.openxmlformats.org/officeDocument/2006/relationships/image" Target="../media/image4.png"/><Relationship Id="rId19" Type="http://schemas.openxmlformats.org/officeDocument/2006/relationships/image" Target="../media/image9.png"/><Relationship Id="rId31" Type="http://schemas.openxmlformats.org/officeDocument/2006/relationships/image" Target="../media/image16.png"/><Relationship Id="rId4" Type="http://schemas.openxmlformats.org/officeDocument/2006/relationships/audio" Target="../media/audio3.wav"/><Relationship Id="rId9" Type="http://schemas.microsoft.com/office/2007/relationships/hdphoto" Target="../media/hdphoto1.wdp"/><Relationship Id="rId14" Type="http://schemas.openxmlformats.org/officeDocument/2006/relationships/image" Target="../media/image6.png"/><Relationship Id="rId22" Type="http://schemas.microsoft.com/office/2007/relationships/hdphoto" Target="../media/hdphoto7.wdp"/><Relationship Id="rId27" Type="http://schemas.openxmlformats.org/officeDocument/2006/relationships/image" Target="../media/image14.png"/><Relationship Id="rId30" Type="http://schemas.microsoft.com/office/2007/relationships/hdphoto" Target="../media/hdphoto10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>
            <a:extLst>
              <a:ext uri="{FF2B5EF4-FFF2-40B4-BE49-F238E27FC236}">
                <a16:creationId xmlns:a16="http://schemas.microsoft.com/office/drawing/2014/main" id="{17045132-F9D9-4128-AC70-09F0EAC70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7875" y="646387"/>
            <a:ext cx="9144000" cy="2364827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Nastavni predmet: </a:t>
            </a: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priroda i društvo</a:t>
            </a:r>
          </a:p>
          <a:p>
            <a:r>
              <a:rPr lang="hr-HR" sz="36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Nastavna tema: </a:t>
            </a:r>
            <a:r>
              <a:rPr lang="hr-HR" sz="3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Zima </a:t>
            </a:r>
          </a:p>
          <a:p>
            <a:r>
              <a:rPr lang="hr-HR" sz="3600" b="1" dirty="0">
                <a:solidFill>
                  <a:srgbClr val="0033CC"/>
                </a:solidFill>
                <a:latin typeface="Comic Sans MS" panose="030F0702030302020204" pitchFamily="66" charset="0"/>
              </a:rPr>
              <a:t>Igra utrke</a:t>
            </a:r>
          </a:p>
          <a:p>
            <a:endParaRPr lang="hr-HR" sz="36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Dijagram 5">
            <a:extLst>
              <a:ext uri="{FF2B5EF4-FFF2-40B4-BE49-F238E27FC236}">
                <a16:creationId xmlns:a16="http://schemas.microsoft.com/office/drawing/2014/main" id="{819E6EFD-8DBE-4179-A804-0A093DDB47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092822"/>
              </p:ext>
            </p:extLst>
          </p:nvPr>
        </p:nvGraphicFramePr>
        <p:xfrm>
          <a:off x="712074" y="3011214"/>
          <a:ext cx="10562061" cy="2942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2694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Slika 30">
            <a:extLst>
              <a:ext uri="{FF2B5EF4-FFF2-40B4-BE49-F238E27FC236}">
                <a16:creationId xmlns:a16="http://schemas.microsoft.com/office/drawing/2014/main" id="{442E79D2-1576-40BD-BE38-1DEEB1998578}"/>
              </a:ext>
            </a:extLst>
          </p:cNvPr>
          <p:cNvPicPr/>
          <p:nvPr/>
        </p:nvPicPr>
        <p:blipFill>
          <a:blip r:embed="rId8"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913" b="97541" l="889" r="96000">
                        <a14:foregroundMark x1="23111" y1="46995" x2="11257" y2="52636"/>
                        <a14:foregroundMark x1="27693" y1="94692" x2="37778" y2="97541"/>
                        <a14:foregroundMark x1="66955" y1="94626" x2="67218" y2="94600"/>
                        <a14:foregroundMark x1="40756" y1="97244" x2="48140" y2="96506"/>
                        <a14:foregroundMark x1="37778" y1="97541" x2="39072" y2="97412"/>
                        <a14:foregroundMark x1="82530" y1="88712" x2="82719" y2="88604"/>
                        <a14:foregroundMark x1="92579" y1="79452" x2="95111" y2="76503"/>
                        <a14:foregroundMark x1="95111" y1="76503" x2="95846" y2="67014"/>
                        <a14:foregroundMark x1="93288" y1="61202" x2="88444" y2="54372"/>
                        <a14:foregroundMark x1="93357" y1="61300" x2="93288" y2="61202"/>
                        <a14:foregroundMark x1="88444" y1="54372" x2="76000" y2="47268"/>
                        <a14:foregroundMark x1="76000" y1="47268" x2="76000" y2="47268"/>
                        <a14:foregroundMark x1="59581" y1="4784" x2="58590" y2="3963"/>
                        <a14:foregroundMark x1="65677" y1="9836" x2="65021" y2="9292"/>
                        <a14:foregroundMark x1="66667" y1="10656" x2="65677" y2="9836"/>
                        <a14:foregroundMark x1="25779" y1="10109" x2="25533" y2="10260"/>
                        <a14:foregroundMark x1="26223" y1="9836" x2="25779" y2="10109"/>
                        <a14:foregroundMark x1="26481" y1="9677" x2="26223" y2="9836"/>
                        <a14:foregroundMark x1="34223" y1="4918" x2="33846" y2="5150"/>
                        <a14:foregroundMark x1="35111" y1="4372" x2="34223" y2="4918"/>
                        <a14:foregroundMark x1="35852" y1="3916" x2="35111" y2="4372"/>
                        <a14:foregroundMark x1="37778" y1="2732" x2="36890" y2="3279"/>
                        <a14:foregroundMark x1="38120" y1="2522" x2="38100" y2="2534"/>
                        <a14:foregroundMark x1="24540" y1="11602" x2="24444" y2="11749"/>
                        <a14:foregroundMark x1="28047" y1="94463" x2="38887" y2="97619"/>
                        <a14:foregroundMark x1="40245" y1="97814" x2="46937" y2="97814"/>
                        <a14:foregroundMark x1="67633" y1="95215" x2="68061" y2="95116"/>
                        <a14:foregroundMark x1="28258" y1="94327" x2="41333" y2="97268"/>
                        <a14:foregroundMark x1="41333" y1="97268" x2="59556" y2="96721"/>
                        <a14:foregroundMark x1="59556" y1="96721" x2="76000" y2="92896"/>
                        <a14:foregroundMark x1="76000" y1="92896" x2="84889" y2="88798"/>
                        <a14:foregroundMark x1="90598" y1="61202" x2="96444" y2="76776"/>
                        <a14:foregroundMark x1="88444" y1="55464" x2="90598" y2="61202"/>
                        <a14:foregroundMark x1="96444" y1="76776" x2="84000" y2="89891"/>
                        <a14:foregroundMark x1="11473" y1="54562" x2="6667" y2="59290"/>
                        <a14:foregroundMark x1="15556" y1="50546" x2="11567" y2="54470"/>
                        <a14:foregroundMark x1="6667" y1="59290" x2="3245" y2="66940"/>
                        <a14:foregroundMark x1="29037" y1="9290" x2="31556" y2="6011"/>
                        <a14:foregroundMark x1="28828" y1="9563" x2="29037" y2="9290"/>
                        <a14:foregroundMark x1="28618" y1="9836" x2="28828" y2="9563"/>
                        <a14:foregroundMark x1="28408" y1="10109" x2="28618" y2="9836"/>
                        <a14:foregroundMark x1="28198" y1="10383" x2="28408" y2="10109"/>
                        <a14:foregroundMark x1="26729" y1="12295" x2="28198" y2="10383"/>
                        <a14:foregroundMark x1="26475" y1="12626" x2="26729" y2="12295"/>
                        <a14:foregroundMark x1="25437" y1="13977" x2="26137" y2="13066"/>
                        <a14:foregroundMark x1="24000" y1="15847" x2="25099" y2="14417"/>
                        <a14:foregroundMark x1="38969" y1="4212" x2="48444" y2="1913"/>
                        <a14:foregroundMark x1="31556" y1="6011" x2="38592" y2="4304"/>
                        <a14:foregroundMark x1="48444" y1="1913" x2="63111" y2="7377"/>
                        <a14:foregroundMark x1="63111" y1="7377" x2="67111" y2="17760"/>
                        <a14:foregroundMark x1="67111" y1="17760" x2="64000" y2="22678"/>
                        <a14:foregroundMark x1="27163" y1="9563" x2="26667" y2="9836"/>
                        <a14:foregroundMark x1="27658" y1="9290" x2="27163" y2="9563"/>
                        <a14:foregroundMark x1="38173" y1="3494" x2="27658" y2="9290"/>
                        <a14:foregroundMark x1="39556" y1="2732" x2="38503" y2="3313"/>
                        <a14:foregroundMark x1="24335" y1="12942" x2="24000" y2="13388"/>
                        <a14:foregroundMark x1="24821" y1="12295" x2="24670" y2="12496"/>
                        <a14:foregroundMark x1="25363" y1="11572" x2="24821" y2="12295"/>
                        <a14:foregroundMark x1="26256" y1="10383" x2="25698" y2="11126"/>
                        <a14:foregroundMark x1="26462" y1="10109" x2="26256" y2="10383"/>
                        <a14:foregroundMark x1="26667" y1="9836" x2="26462" y2="10109"/>
                        <a14:backgroundMark x1="19111" y1="92077" x2="22981" y2="93267"/>
                        <a14:backgroundMark x1="2222" y1="57763" x2="2222" y2="58556"/>
                        <a14:backgroundMark x1="2938" y1="58674" x2="2991" y2="58027"/>
                        <a14:backgroundMark x1="2716" y1="57933" x2="2523" y2="58606"/>
                        <a14:backgroundMark x1="94222" y1="61202" x2="94222" y2="61202"/>
                        <a14:backgroundMark x1="18222" y1="92077" x2="22667" y2="94262"/>
                        <a14:backgroundMark x1="0" y1="75410" x2="2667" y2="97541"/>
                        <a14:backgroundMark x1="2667" y1="97541" x2="20444" y2="99454"/>
                        <a14:backgroundMark x1="20444" y1="99454" x2="8000" y2="92077"/>
                        <a14:backgroundMark x1="8000" y1="92077" x2="889" y2="81421"/>
                        <a14:backgroundMark x1="889" y1="81421" x2="889" y2="94262"/>
                        <a14:backgroundMark x1="889" y1="94262" x2="20444" y2="99454"/>
                        <a14:backgroundMark x1="20444" y1="99454" x2="3556" y2="79781"/>
                        <a14:backgroundMark x1="3556" y1="79781" x2="5778" y2="91257"/>
                        <a14:backgroundMark x1="5778" y1="91257" x2="19556" y2="99180"/>
                        <a14:backgroundMark x1="19556" y1="99180" x2="11111" y2="89891"/>
                        <a14:backgroundMark x1="11111" y1="89891" x2="26667" y2="95355"/>
                        <a14:backgroundMark x1="26667" y1="95355" x2="24889" y2="97814"/>
                        <a14:backgroundMark x1="8000" y1="92896" x2="8000" y2="92896"/>
                        <a14:backgroundMark x1="1333" y1="66940" x2="1333" y2="75410"/>
                        <a14:backgroundMark x1="10667" y1="53005" x2="10667" y2="52732"/>
                        <a14:backgroundMark x1="24000" y1="12295" x2="24000" y2="12295"/>
                        <a14:backgroundMark x1="24444" y1="10383" x2="24444" y2="10383"/>
                        <a14:backgroundMark x1="24889" y1="10383" x2="24889" y2="10383"/>
                        <a14:backgroundMark x1="25778" y1="10109" x2="25778" y2="10109"/>
                        <a14:backgroundMark x1="24444" y1="9836" x2="24444" y2="9836"/>
                        <a14:backgroundMark x1="24000" y1="12295" x2="24000" y2="11202"/>
                        <a14:backgroundMark x1="37778" y1="2732" x2="37778" y2="1913"/>
                        <a14:backgroundMark x1="25333" y1="9290" x2="25333" y2="9290"/>
                        <a14:backgroundMark x1="26222" y1="9563" x2="26222" y2="9563"/>
                        <a14:backgroundMark x1="24889" y1="10656" x2="24889" y2="9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6890" y="1341120"/>
            <a:ext cx="2818765" cy="4594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012C7B0A-D9DD-4BA8-B57D-2ED2F7AD1391}"/>
              </a:ext>
            </a:extLst>
          </p:cNvPr>
          <p:cNvPicPr/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8969" b="91480" l="5417" r="95833">
                        <a14:foregroundMark x1="89167" y1="90135" x2="89167" y2="90135"/>
                        <a14:foregroundMark x1="93750" y1="91928" x2="93750" y2="91928"/>
                        <a14:foregroundMark x1="95000" y1="88789" x2="95000" y2="88789"/>
                        <a14:foregroundMark x1="93333" y1="89686" x2="93333" y2="89686"/>
                        <a14:foregroundMark x1="5833" y1="30493" x2="5833" y2="30493"/>
                        <a14:foregroundMark x1="15000" y1="56951" x2="15000" y2="56951"/>
                        <a14:foregroundMark x1="94167" y1="90135" x2="94167" y2="90135"/>
                        <a14:foregroundMark x1="95417" y1="91480" x2="95417" y2="91480"/>
                        <a14:foregroundMark x1="95833" y1="91480" x2="95833" y2="901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946" y="2507933"/>
            <a:ext cx="1623060" cy="1507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3E0BB318-6001-442B-8B26-01A6F44170DC}"/>
              </a:ext>
            </a:extLst>
          </p:cNvPr>
          <p:cNvPicPr/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709" b="89968" l="7955" r="89773">
                        <a14:foregroundMark x1="7955" y1="21036" x2="7955" y2="210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595" y="2175541"/>
            <a:ext cx="1905000" cy="1461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53A5DE44-2B09-4068-AC3E-10A03833ACB8}"/>
              </a:ext>
            </a:extLst>
          </p:cNvPr>
          <p:cNvPicPr/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4955" b="89640" l="9605" r="93503">
                        <a14:foregroundMark x1="77401" y1="5405" x2="77401" y2="5405"/>
                        <a14:foregroundMark x1="93503" y1="22523" x2="93503" y2="225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3697">
            <a:off x="6476997" y="2689538"/>
            <a:ext cx="2095500" cy="13138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895A3136-12C9-45C3-A195-8759A5E6CE10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307" y="1642059"/>
            <a:ext cx="381000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9C55BD21-859D-4095-BD0B-EC9C7AE2F0A3}"/>
              </a:ext>
            </a:extLst>
          </p:cNvPr>
          <p:cNvPicPr/>
          <p:nvPr/>
        </p:nvPicPr>
        <p:blipFill>
          <a:blip r:embed="rId1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10000" r="90000">
                        <a14:foregroundMark x1="36765" y1="74603" x2="36765" y2="74603"/>
                        <a14:foregroundMark x1="67647" y1="61905" x2="67647" y2="61905"/>
                        <a14:foregroundMark x1="83088" y1="33333" x2="83088" y2="33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703" y="2131059"/>
            <a:ext cx="690880" cy="32004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Elipsa 31">
            <a:extLst>
              <a:ext uri="{FF2B5EF4-FFF2-40B4-BE49-F238E27FC236}">
                <a16:creationId xmlns:a16="http://schemas.microsoft.com/office/drawing/2014/main" id="{4153DDEC-FCCD-4014-9B5F-9E3792AC9B72}"/>
              </a:ext>
            </a:extLst>
          </p:cNvPr>
          <p:cNvSpPr/>
          <p:nvPr/>
        </p:nvSpPr>
        <p:spPr>
          <a:xfrm>
            <a:off x="6213872" y="4120188"/>
            <a:ext cx="280446" cy="2439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33" name="Elipsa 32">
            <a:extLst>
              <a:ext uri="{FF2B5EF4-FFF2-40B4-BE49-F238E27FC236}">
                <a16:creationId xmlns:a16="http://schemas.microsoft.com/office/drawing/2014/main" id="{E10E4BAF-FE5A-44AF-99BA-032B0A9731E4}"/>
              </a:ext>
            </a:extLst>
          </p:cNvPr>
          <p:cNvSpPr/>
          <p:nvPr/>
        </p:nvSpPr>
        <p:spPr>
          <a:xfrm>
            <a:off x="6233773" y="4529330"/>
            <a:ext cx="280446" cy="2439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sp>
        <p:nvSpPr>
          <p:cNvPr id="34" name="Elipsa 33">
            <a:extLst>
              <a:ext uri="{FF2B5EF4-FFF2-40B4-BE49-F238E27FC236}">
                <a16:creationId xmlns:a16="http://schemas.microsoft.com/office/drawing/2014/main" id="{378ADAF6-6C18-48AB-8284-3834DDA34643}"/>
              </a:ext>
            </a:extLst>
          </p:cNvPr>
          <p:cNvSpPr/>
          <p:nvPr/>
        </p:nvSpPr>
        <p:spPr>
          <a:xfrm>
            <a:off x="6226049" y="4938473"/>
            <a:ext cx="280446" cy="24399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/>
          </a:p>
        </p:txBody>
      </p:sp>
      <p:pic>
        <p:nvPicPr>
          <p:cNvPr id="35" name="Slika 34">
            <a:extLst>
              <a:ext uri="{FF2B5EF4-FFF2-40B4-BE49-F238E27FC236}">
                <a16:creationId xmlns:a16="http://schemas.microsoft.com/office/drawing/2014/main" id="{95C9916B-1849-427B-8B80-E4A571D60994}"/>
              </a:ext>
            </a:extLst>
          </p:cNvPr>
          <p:cNvPicPr/>
          <p:nvPr/>
        </p:nvPicPr>
        <p:blipFill rotWithShape="1"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8966" b="99138" l="9816" r="90491">
                        <a14:foregroundMark x1="10736" y1="87931" x2="65031" y2="99569"/>
                        <a14:foregroundMark x1="86383" y1="90193" x2="89571" y2="88793"/>
                        <a14:foregroundMark x1="65031" y1="99569" x2="78196" y2="93788"/>
                        <a14:foregroundMark x1="89571" y1="88793" x2="90491" y2="88793"/>
                        <a14:foregroundMark x1="41718" y1="84483" x2="62577" y2="84483"/>
                        <a14:foregroundMark x1="24847" y1="25431" x2="50613" y2="19828"/>
                        <a14:foregroundMark x1="50613" y1="19828" x2="75153" y2="23707"/>
                        <a14:foregroundMark x1="75767" y1="30603" x2="69018" y2="77155"/>
                        <a14:foregroundMark x1="26074" y1="27155" x2="53988" y2="34914"/>
                        <a14:foregroundMark x1="53988" y1="34914" x2="73313" y2="28879"/>
                        <a14:foregroundMark x1="22699" y1="97414" x2="72699" y2="99138"/>
                        <a14:foregroundMark x1="72699" y1="99138" x2="79725" y2="97164"/>
                        <a14:backgroundMark x1="89264" y1="96552" x2="79448" y2="9655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776" b="3879"/>
          <a:stretch/>
        </p:blipFill>
        <p:spPr bwMode="auto">
          <a:xfrm>
            <a:off x="5293643" y="559260"/>
            <a:ext cx="1905000" cy="1051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DC0F9F04-A0D9-496F-9D02-97965C53404C}"/>
              </a:ext>
            </a:extLst>
          </p:cNvPr>
          <p:cNvPicPr/>
          <p:nvPr/>
        </p:nvPicPr>
        <p:blipFill>
          <a:blip r:embed="rId21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471" y="1793874"/>
            <a:ext cx="1069975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Slika 35">
            <a:extLst>
              <a:ext uri="{FF2B5EF4-FFF2-40B4-BE49-F238E27FC236}">
                <a16:creationId xmlns:a16="http://schemas.microsoft.com/office/drawing/2014/main" id="{0205F183-B8F0-4D8E-A476-6ED3B6F8092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 rot="1062494">
            <a:off x="6762419" y="1401573"/>
            <a:ext cx="1108199" cy="2613082"/>
          </a:xfrm>
          <a:prstGeom prst="rect">
            <a:avLst/>
          </a:prstGeom>
        </p:spPr>
      </p:pic>
      <p:pic>
        <p:nvPicPr>
          <p:cNvPr id="37" name="Slika 36">
            <a:extLst>
              <a:ext uri="{FF2B5EF4-FFF2-40B4-BE49-F238E27FC236}">
                <a16:creationId xmlns:a16="http://schemas.microsoft.com/office/drawing/2014/main" id="{C8F6D9D9-7C88-4680-848F-51318FC57295}"/>
              </a:ext>
            </a:extLst>
          </p:cNvPr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126" y="2892346"/>
            <a:ext cx="304800" cy="509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lika 37">
            <a:extLst>
              <a:ext uri="{FF2B5EF4-FFF2-40B4-BE49-F238E27FC236}">
                <a16:creationId xmlns:a16="http://schemas.microsoft.com/office/drawing/2014/main" id="{175DB4F5-1A75-4425-8B0C-3FBDA19BFC98}"/>
              </a:ext>
            </a:extLst>
          </p:cNvPr>
          <p:cNvPicPr/>
          <p:nvPr/>
        </p:nvPicPr>
        <p:blipFill>
          <a:blip r:embed="rId25">
            <a:extLst>
              <a:ext uri="{BEBA8EAE-BF5A-486C-A8C5-ECC9F3942E4B}">
                <a14:imgProps xmlns:a14="http://schemas.microsoft.com/office/drawing/2010/main">
                  <a14:imgLayer r:embed="rId26">
                    <a14:imgEffect>
                      <a14:backgroundRemoval t="3957" b="96763" l="8667" r="95333">
                        <a14:foregroundMark x1="74000" y1="63309" x2="74000" y2="63309"/>
                        <a14:foregroundMark x1="22667" y1="58633" x2="22667" y2="58633"/>
                        <a14:foregroundMark x1="20667" y1="34532" x2="20667" y2="34532"/>
                        <a14:foregroundMark x1="12667" y1="25899" x2="12667" y2="25899"/>
                        <a14:foregroundMark x1="69333" y1="7554" x2="69333" y2="7554"/>
                        <a14:foregroundMark x1="92667" y1="31655" x2="92667" y2="31655"/>
                        <a14:foregroundMark x1="10000" y1="26259" x2="10000" y2="26259"/>
                        <a14:foregroundMark x1="59333" y1="29856" x2="59333" y2="29856"/>
                        <a14:foregroundMark x1="74000" y1="90288" x2="74000" y2="90288"/>
                        <a14:foregroundMark x1="75333" y1="88129" x2="75333" y2="88129"/>
                        <a14:foregroundMark x1="36667" y1="80216" x2="36667" y2="80216"/>
                        <a14:foregroundMark x1="66667" y1="78417" x2="66667" y2="78417"/>
                        <a14:foregroundMark x1="76667" y1="88489" x2="76667" y2="88489"/>
                        <a14:foregroundMark x1="34000" y1="90288" x2="34000" y2="90288"/>
                        <a14:foregroundMark x1="9333" y1="28058" x2="9333" y2="28058"/>
                        <a14:foregroundMark x1="59333" y1="3957" x2="59333" y2="3957"/>
                        <a14:foregroundMark x1="24667" y1="59712" x2="24667" y2="59712"/>
                        <a14:foregroundMark x1="40000" y1="91367" x2="40000" y2="91367"/>
                        <a14:foregroundMark x1="35333" y1="79496" x2="35333" y2="79496"/>
                        <a14:foregroundMark x1="74667" y1="87410" x2="74667" y2="87410"/>
                        <a14:foregroundMark x1="40000" y1="92806" x2="40000" y2="92806"/>
                        <a14:foregroundMark x1="79333" y1="92806" x2="81333" y2="93885"/>
                        <a14:foregroundMark x1="11333" y1="29496" x2="11333" y2="29496"/>
                        <a14:foregroundMark x1="39333" y1="96043" x2="39333" y2="96043"/>
                        <a14:foregroundMark x1="37333" y1="93885" x2="37333" y2="93885"/>
                        <a14:foregroundMark x1="40667" y1="96763" x2="40667" y2="96763"/>
                        <a14:foregroundMark x1="78667" y1="94245" x2="78667" y2="94245"/>
                        <a14:foregroundMark x1="95333" y1="32734" x2="95333" y2="32734"/>
                        <a14:foregroundMark x1="78000" y1="79856" x2="78000" y2="79856"/>
                        <a14:foregroundMark x1="82000" y1="12590" x2="85333" y2="14029"/>
                        <a14:foregroundMark x1="78667" y1="80216" x2="78667" y2="80216"/>
                        <a14:foregroundMark x1="77333" y1="14388" x2="82667" y2="14388"/>
                        <a14:foregroundMark x1="77333" y1="79496" x2="77333" y2="79137"/>
                        <a14:foregroundMark x1="73333" y1="89928" x2="74000" y2="899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32" y="2768348"/>
            <a:ext cx="1130046" cy="17609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lika 38">
            <a:extLst>
              <a:ext uri="{FF2B5EF4-FFF2-40B4-BE49-F238E27FC236}">
                <a16:creationId xmlns:a16="http://schemas.microsoft.com/office/drawing/2014/main" id="{54D95100-A9F2-4FA2-82CA-B5F63EBE1899}"/>
              </a:ext>
            </a:extLst>
          </p:cNvPr>
          <p:cNvPicPr/>
          <p:nvPr/>
        </p:nvPicPr>
        <p:blipFill>
          <a:blip r:embed="rId27">
            <a:extLst>
              <a:ext uri="{BEBA8EAE-BF5A-486C-A8C5-ECC9F3942E4B}">
                <a14:imgProps xmlns:a14="http://schemas.microsoft.com/office/drawing/2010/main">
                  <a14:imgLayer r:embed="rId28">
                    <a14:imgEffect>
                      <a14:backgroundRemoval t="4437" b="95904" l="9470" r="97348">
                        <a14:foregroundMark x1="42045" y1="93857" x2="42045" y2="93857"/>
                        <a14:foregroundMark x1="91288" y1="43003" x2="91288" y2="43003"/>
                        <a14:foregroundMark x1="14773" y1="51877" x2="14773" y2="51877"/>
                        <a14:foregroundMark x1="24242" y1="50171" x2="24242" y2="50171"/>
                        <a14:foregroundMark x1="24242" y1="53242" x2="24242" y2="53242"/>
                        <a14:foregroundMark x1="20455" y1="8191" x2="20455" y2="8191"/>
                        <a14:foregroundMark x1="37121" y1="5802" x2="37121" y2="5802"/>
                        <a14:foregroundMark x1="20076" y1="9215" x2="20076" y2="9215"/>
                        <a14:foregroundMark x1="50379" y1="15700" x2="50379" y2="15700"/>
                        <a14:foregroundMark x1="50758" y1="44027" x2="50758" y2="44027"/>
                        <a14:foregroundMark x1="62879" y1="48464" x2="62879" y2="48464"/>
                        <a14:foregroundMark x1="16667" y1="54949" x2="16667" y2="54949"/>
                        <a14:foregroundMark x1="15152" y1="48123" x2="15152" y2="48123"/>
                        <a14:foregroundMark x1="12879" y1="47099" x2="12879" y2="47099"/>
                        <a14:foregroundMark x1="10985" y1="48123" x2="10985" y2="48123"/>
                        <a14:foregroundMark x1="93561" y1="41980" x2="93561" y2="41980"/>
                        <a14:foregroundMark x1="95833" y1="37884" x2="95833" y2="37884"/>
                        <a14:foregroundMark x1="89773" y1="38225" x2="89773" y2="38225"/>
                        <a14:foregroundMark x1="95833" y1="43345" x2="95833" y2="43345"/>
                        <a14:foregroundMark x1="93939" y1="47099" x2="93939" y2="47099"/>
                        <a14:foregroundMark x1="36364" y1="6143" x2="36364" y2="6143"/>
                        <a14:foregroundMark x1="36364" y1="5119" x2="36364" y2="5119"/>
                        <a14:foregroundMark x1="34091" y1="5461" x2="34091" y2="5461"/>
                        <a14:foregroundMark x1="16288" y1="7850" x2="16288" y2="7850"/>
                        <a14:foregroundMark x1="42045" y1="94539" x2="42045" y2="94539"/>
                        <a14:foregroundMark x1="81439" y1="88055" x2="81439" y2="88055"/>
                        <a14:foregroundMark x1="79167" y1="48123" x2="79167" y2="48123"/>
                        <a14:foregroundMark x1="15530" y1="48805" x2="16667" y2="52218"/>
                        <a14:foregroundMark x1="15909" y1="8191" x2="17045" y2="7167"/>
                        <a14:foregroundMark x1="53030" y1="88396" x2="53030" y2="88396"/>
                        <a14:foregroundMark x1="10985" y1="51195" x2="11742" y2="56997"/>
                        <a14:foregroundMark x1="96591" y1="40614" x2="96591" y2="40614"/>
                        <a14:foregroundMark x1="94697" y1="38567" x2="94697" y2="38567"/>
                        <a14:foregroundMark x1="97727" y1="42662" x2="97727" y2="42662"/>
                        <a14:foregroundMark x1="94318" y1="48123" x2="94318" y2="48123"/>
                        <a14:foregroundMark x1="40909" y1="95904" x2="40909" y2="95904"/>
                        <a14:foregroundMark x1="14773" y1="55631" x2="21970" y2="511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05" y="5055488"/>
            <a:ext cx="1550209" cy="176098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lika 40">
            <a:extLst>
              <a:ext uri="{FF2B5EF4-FFF2-40B4-BE49-F238E27FC236}">
                <a16:creationId xmlns:a16="http://schemas.microsoft.com/office/drawing/2014/main" id="{E59C56FA-D414-4DA3-B121-8EDF1E3AF1C1}"/>
              </a:ext>
            </a:extLst>
          </p:cNvPr>
          <p:cNvPicPr/>
          <p:nvPr/>
        </p:nvPicPr>
        <p:blipFill>
          <a:blip r:embed="rId29">
            <a:extLst>
              <a:ext uri="{BEBA8EAE-BF5A-486C-A8C5-ECC9F3942E4B}">
                <a14:imgProps xmlns:a14="http://schemas.microsoft.com/office/drawing/2010/main">
                  <a14:imgLayer r:embed="rId30">
                    <a14:imgEffect>
                      <a14:backgroundRemoval t="4152" b="91696" l="8969" r="95516">
                        <a14:foregroundMark x1="27803" y1="87197" x2="27803" y2="87197"/>
                        <a14:foregroundMark x1="30493" y1="73356" x2="30493" y2="73356"/>
                        <a14:foregroundMark x1="53363" y1="76125" x2="53363" y2="76125"/>
                        <a14:foregroundMark x1="63677" y1="78201" x2="63677" y2="78201"/>
                        <a14:foregroundMark x1="14798" y1="20069" x2="14798" y2="20069"/>
                        <a14:foregroundMark x1="63677" y1="4844" x2="63677" y2="4844"/>
                        <a14:foregroundMark x1="67713" y1="21107" x2="67713" y2="21107"/>
                        <a14:foregroundMark x1="95516" y1="34256" x2="95516" y2="34256"/>
                        <a14:foregroundMark x1="30045" y1="54671" x2="30045" y2="54671"/>
                        <a14:foregroundMark x1="55157" y1="64014" x2="55157" y2="64014"/>
                        <a14:foregroundMark x1="30493" y1="74740" x2="30493" y2="74740"/>
                        <a14:foregroundMark x1="55157" y1="74740" x2="55157" y2="74740"/>
                        <a14:foregroundMark x1="74888" y1="42215" x2="74888" y2="42215"/>
                        <a14:foregroundMark x1="83857" y1="46713" x2="83857" y2="46713"/>
                        <a14:foregroundMark x1="72197" y1="38062" x2="72197" y2="38062"/>
                        <a14:foregroundMark x1="80717" y1="43945" x2="80717" y2="43945"/>
                        <a14:foregroundMark x1="26457" y1="91696" x2="26457" y2="91696"/>
                        <a14:foregroundMark x1="64126" y1="82353" x2="64126" y2="82353"/>
                        <a14:foregroundMark x1="68161" y1="9689" x2="68161" y2="9689"/>
                        <a14:foregroundMark x1="76682" y1="8997" x2="76682" y2="8997"/>
                        <a14:foregroundMark x1="69507" y1="4844" x2="69507" y2="4844"/>
                        <a14:foregroundMark x1="43049" y1="9689" x2="43049" y2="9689"/>
                        <a14:foregroundMark x1="58296" y1="12111" x2="62332" y2="12111"/>
                        <a14:foregroundMark x1="95067" y1="34256" x2="95067" y2="34256"/>
                        <a14:foregroundMark x1="33184" y1="56055" x2="33184" y2="56055"/>
                        <a14:foregroundMark x1="27803" y1="55709" x2="29148" y2="56055"/>
                        <a14:foregroundMark x1="26457" y1="87197" x2="27803" y2="861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1287" y="5007664"/>
            <a:ext cx="1422424" cy="1850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D084CE32-0B8A-49FF-B264-07C7E49A330F}"/>
              </a:ext>
            </a:extLst>
          </p:cNvPr>
          <p:cNvPicPr/>
          <p:nvPr/>
        </p:nvPicPr>
        <p:blipFill rotWithShape="1"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5" b="4545"/>
          <a:stretch/>
        </p:blipFill>
        <p:spPr bwMode="auto">
          <a:xfrm>
            <a:off x="5848803" y="1663366"/>
            <a:ext cx="297180" cy="2768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965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4.16667E-6 -1.11111E-6 L 0.02019 0.11065 C 0.02435 0.13565 0.03073 0.14931 0.03737 0.14931 C 0.04493 0.14931 0.05105 0.13565 0.05521 0.11065 L 0.07553 -1.11111E-6 " pathEditMode="relative" rAng="0" ptsTypes="AAAAA">
                                      <p:cBhvr>
                                        <p:cTn id="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74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3 -1.11111E-6 L 0.09024 -0.07662 C 0.09323 -0.09305 0.09792 -0.10139 0.10287 -0.10139 C 0.10847 -0.10139 0.11289 -0.09305 0.11589 -0.07662 L 0.13099 -1.11111E-6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" y="-506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099 4.07407E-6 L 0.15131 0.12939 C 0.15547 0.15926 0.16185 0.17569 0.16862 0.17569 C 0.17605 0.17569 0.1823 0.15926 0.18646 0.12939 L 0.20691 4.07407E-6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877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69 -4.44444E-6 L 0.23841 0.0294 C 0.24635 0.03658 0.25625 0.04676 0.26745 0.0595 C 0.27903 0.07223 0.28854 0.08357 0.29427 0.09121 L 0.32708 0.13334 " pathEditMode="relative" rAng="1920000" ptsTypes="AAAAA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7" y="638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05 -0.025 L 0.12253 -0.0534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4" y="-143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53 -0.05347 L 0.13998 -0.02361 C 0.14362 -0.01667 0.14922 -0.01296 0.15482 -0.01296 C 0.16146 -0.01296 0.1668 -0.01667 0.17044 -0.02361 L 0.18815 -0.05347 " pathEditMode="relative" rAng="0" ptsTypes="AAAAA">
                                      <p:cBhvr>
                                        <p:cTn id="4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201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815 -0.05347 L 0.26107 -0.0534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46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07 -0.05347 L 0.37187 0.00671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4" y="300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00352 -0.2136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106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2 -0.21366 L -0.0901 -0.2136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88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91 -0.20996 L -0.31146 -0.20718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13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01 -0.21366 L -0.20091 -0.20996 " pathEditMode="relative" rAng="0" ptsTypes="AA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47" y="18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18</Words>
  <Application>Microsoft Office PowerPoint</Application>
  <PresentationFormat>Široki zaslon</PresentationFormat>
  <Paragraphs>6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Imprint MT Shadow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Tko će prije do  snjegovića?</dc:title>
  <dc:creator>Edita Rizvan</dc:creator>
  <cp:lastModifiedBy>Edita Rizvan</cp:lastModifiedBy>
  <cp:revision>87</cp:revision>
  <dcterms:created xsi:type="dcterms:W3CDTF">2018-01-12T22:01:23Z</dcterms:created>
  <dcterms:modified xsi:type="dcterms:W3CDTF">2018-01-13T21:40:59Z</dcterms:modified>
</cp:coreProperties>
</file>