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5" r:id="rId3"/>
    <p:sldId id="257" r:id="rId4"/>
    <p:sldId id="272" r:id="rId5"/>
    <p:sldId id="276" r:id="rId6"/>
    <p:sldId id="274" r:id="rId7"/>
    <p:sldId id="273" r:id="rId8"/>
    <p:sldId id="271" r:id="rId9"/>
    <p:sldId id="267" r:id="rId10"/>
    <p:sldId id="270" r:id="rId11"/>
    <p:sldId id="269" r:id="rId12"/>
    <p:sldId id="277" r:id="rId13"/>
    <p:sldId id="278" r:id="rId14"/>
    <p:sldId id="268" r:id="rId15"/>
    <p:sldId id="279" r:id="rId16"/>
    <p:sldId id="284" r:id="rId17"/>
    <p:sldId id="281" r:id="rId18"/>
    <p:sldId id="282" r:id="rId19"/>
    <p:sldId id="283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4/10/2016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146675472023678/" TargetMode="External"/><Relationship Id="rId2" Type="http://schemas.openxmlformats.org/officeDocument/2006/relationships/hyperlink" Target="https://www.facebook.com/groups/1725829324318607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1018305854903493/" TargetMode="External"/><Relationship Id="rId4" Type="http://schemas.openxmlformats.org/officeDocument/2006/relationships/hyperlink" Target="https://www.facebook.com/groups/821541901283921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/index.php?title=Jean-Georges_Noverre&amp;action=edit&amp;redlink=1" TargetMode="External"/><Relationship Id="rId3" Type="http://schemas.openxmlformats.org/officeDocument/2006/relationships/hyperlink" Target="https://hr.wikipedia.org/wiki/29._travnja" TargetMode="External"/><Relationship Id="rId7" Type="http://schemas.openxmlformats.org/officeDocument/2006/relationships/hyperlink" Target="https://hr.wikipedia.org/wiki/Balet" TargetMode="External"/><Relationship Id="rId2" Type="http://schemas.openxmlformats.org/officeDocument/2006/relationships/hyperlink" Target="https://hr.wikipedia.org/wiki/1982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UNESCO" TargetMode="External"/><Relationship Id="rId11" Type="http://schemas.openxmlformats.org/officeDocument/2006/relationships/hyperlink" Target="https://hr.wikipedia.org/wiki/Etika" TargetMode="External"/><Relationship Id="rId5" Type="http://schemas.openxmlformats.org/officeDocument/2006/relationships/hyperlink" Target="https://hr.wikipedia.org/wiki/Ples" TargetMode="External"/><Relationship Id="rId10" Type="http://schemas.openxmlformats.org/officeDocument/2006/relationships/hyperlink" Target="https://hr.wikipedia.org/wiki/Kultura" TargetMode="External"/><Relationship Id="rId4" Type="http://schemas.openxmlformats.org/officeDocument/2006/relationships/hyperlink" Target="https://hr.wikipedia.org/wiki/Svijet" TargetMode="External"/><Relationship Id="rId9" Type="http://schemas.openxmlformats.org/officeDocument/2006/relationships/hyperlink" Target="https://hr.wikipedia.org/wiki/Politik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vTsXNbzWWOuqE5t0kyRbas-7nxgfVJkOfEugmDRTjk/edit?ts=56ffbe51" TargetMode="External"/><Relationship Id="rId2" Type="http://schemas.openxmlformats.org/officeDocument/2006/relationships/hyperlink" Target="https://live.etwinning.net/projects/project/1265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err="1" smtClean="0"/>
              <a:t>uHvati</a:t>
            </a:r>
            <a:r>
              <a:rPr lang="hr-BA" dirty="0" smtClean="0"/>
              <a:t> ritam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 smtClean="0"/>
              <a:t>OBILJEŽAVANJE </a:t>
            </a:r>
            <a:r>
              <a:rPr lang="hr-BA" dirty="0" smtClean="0"/>
              <a:t>MEĐUNARODNOG DANA PLESA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54" y="1468238"/>
            <a:ext cx="2820472" cy="204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75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MJESTO I VRIJEME REALIZACIJE:</a:t>
            </a:r>
          </a:p>
          <a:p>
            <a:pPr marL="0" indent="0">
              <a:buNone/>
            </a:pPr>
            <a:r>
              <a:rPr lang="hr-BA" dirty="0"/>
              <a:t>u</a:t>
            </a:r>
            <a:r>
              <a:rPr lang="hr-BA" dirty="0" smtClean="0"/>
              <a:t>čionica, dvorana za TZK, školsko dvorište</a:t>
            </a:r>
          </a:p>
          <a:p>
            <a:pPr marL="0" indent="0">
              <a:buNone/>
            </a:pPr>
            <a:r>
              <a:rPr lang="hr-BA" dirty="0" smtClean="0"/>
              <a:t>29. </a:t>
            </a:r>
            <a:r>
              <a:rPr lang="hr-BA" dirty="0"/>
              <a:t>t</a:t>
            </a:r>
            <a:r>
              <a:rPr lang="hr-BA" dirty="0" smtClean="0"/>
              <a:t>ravnja 2016.</a:t>
            </a:r>
            <a:endParaRPr lang="hr-HR" dirty="0"/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76" y="3620967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4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AKTIVNOSTI: GLAZBENE IGRE</a:t>
            </a:r>
          </a:p>
          <a:p>
            <a:pPr marL="457200" indent="-457200">
              <a:buAutoNum type="arabicPeriod"/>
            </a:pPr>
            <a:r>
              <a:rPr lang="hr-BA" dirty="0" smtClean="0"/>
              <a:t>Kad si sretan</a:t>
            </a:r>
          </a:p>
          <a:p>
            <a:pPr marL="457200" indent="-457200">
              <a:buAutoNum type="arabicPeriod"/>
            </a:pPr>
            <a:r>
              <a:rPr lang="hr-BA" dirty="0" err="1" smtClean="0"/>
              <a:t>Gin</a:t>
            </a:r>
            <a:r>
              <a:rPr lang="hr-BA" dirty="0" smtClean="0"/>
              <a:t> –gang – guli </a:t>
            </a:r>
          </a:p>
          <a:p>
            <a:pPr marL="457200" indent="-457200">
              <a:buAutoNum type="arabicPeriod"/>
            </a:pPr>
            <a:r>
              <a:rPr lang="hr-BA" dirty="0" smtClean="0"/>
              <a:t>Uspinjača</a:t>
            </a:r>
          </a:p>
          <a:p>
            <a:pPr marL="457200" indent="-457200">
              <a:buAutoNum type="arabicPeriod"/>
            </a:pPr>
            <a:r>
              <a:rPr lang="hr-BA" dirty="0" smtClean="0"/>
              <a:t>Glazbeni šešir</a:t>
            </a:r>
          </a:p>
          <a:p>
            <a:pPr marL="457200" indent="-457200">
              <a:buAutoNum type="arabicPeriod"/>
            </a:pPr>
            <a:r>
              <a:rPr lang="hr-BA" dirty="0" smtClean="0"/>
              <a:t>Dirigent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5" y="2217955"/>
            <a:ext cx="3962400" cy="25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53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AKTIVNOSTI: PLESNE IGRE  </a:t>
            </a:r>
            <a:endParaRPr lang="hr-BA" dirty="0"/>
          </a:p>
          <a:p>
            <a:pPr marL="457200" indent="-457200">
              <a:buAutoNum type="arabicPeriod"/>
            </a:pPr>
            <a:r>
              <a:rPr lang="hr-BA" dirty="0" smtClean="0"/>
              <a:t>Glazbene stolice</a:t>
            </a:r>
          </a:p>
          <a:p>
            <a:pPr marL="457200" indent="-457200">
              <a:buAutoNum type="arabicPeriod"/>
            </a:pPr>
            <a:r>
              <a:rPr lang="hr-BA" dirty="0" smtClean="0"/>
              <a:t>Zaleđeni ples</a:t>
            </a:r>
          </a:p>
          <a:p>
            <a:pPr marL="457200" indent="-457200">
              <a:buAutoNum type="arabicPeriod"/>
            </a:pPr>
            <a:r>
              <a:rPr lang="hr-BA" dirty="0" smtClean="0"/>
              <a:t>Ples s balonima</a:t>
            </a:r>
          </a:p>
          <a:p>
            <a:pPr marL="457200" indent="-457200">
              <a:buAutoNum type="arabicPeriod"/>
            </a:pPr>
            <a:r>
              <a:rPr lang="hr-BA" dirty="0" smtClean="0"/>
              <a:t>Ples s metlom</a:t>
            </a:r>
          </a:p>
          <a:p>
            <a:pPr marL="457200" indent="-457200">
              <a:buAutoNum type="arabicPeriod"/>
            </a:pPr>
            <a:r>
              <a:rPr lang="hr-BA" dirty="0" smtClean="0"/>
              <a:t>Kaubojski ples</a:t>
            </a:r>
          </a:p>
          <a:p>
            <a:pPr marL="457200" indent="-457200">
              <a:buAutoNum type="arabicPeriod"/>
            </a:pPr>
            <a:r>
              <a:rPr lang="hr-BA" dirty="0" smtClean="0"/>
              <a:t>Vlakić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48" y="2230833"/>
            <a:ext cx="3962400" cy="25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AKTIVNOSTI: TRADICIONALNE PLESNE IGRE</a:t>
            </a:r>
            <a:endParaRPr lang="hr-BA" dirty="0"/>
          </a:p>
          <a:p>
            <a:pPr>
              <a:buFontTx/>
              <a:buChar char="-"/>
            </a:pPr>
            <a:endParaRPr lang="hr-BA" dirty="0" smtClean="0"/>
          </a:p>
          <a:p>
            <a:pPr marL="0" indent="0">
              <a:buNone/>
            </a:pPr>
            <a:r>
              <a:rPr lang="hr-BA" dirty="0" smtClean="0"/>
              <a:t>1. Ide maca..</a:t>
            </a:r>
          </a:p>
          <a:p>
            <a:pPr marL="0" indent="0">
              <a:buNone/>
            </a:pPr>
            <a:r>
              <a:rPr lang="hr-BA" dirty="0" smtClean="0"/>
              <a:t>2. Igra kolo…</a:t>
            </a:r>
          </a:p>
          <a:p>
            <a:pPr marL="0" indent="0">
              <a:buNone/>
            </a:pPr>
            <a:r>
              <a:rPr lang="hr-BA" dirty="0" smtClean="0"/>
              <a:t>3. Došla majka s kolodvora</a:t>
            </a:r>
          </a:p>
          <a:p>
            <a:pPr marL="0" indent="0">
              <a:buNone/>
            </a:pPr>
            <a:r>
              <a:rPr lang="hr-BA" dirty="0" smtClean="0"/>
              <a:t>4. Mali </a:t>
            </a:r>
            <a:r>
              <a:rPr lang="hr-BA" dirty="0" err="1" smtClean="0"/>
              <a:t>bratec</a:t>
            </a:r>
            <a:r>
              <a:rPr lang="hr-BA" dirty="0" smtClean="0"/>
              <a:t> Ivo i mala Marica</a:t>
            </a:r>
          </a:p>
          <a:p>
            <a:pPr marL="0" indent="0">
              <a:buNone/>
            </a:pPr>
            <a:r>
              <a:rPr lang="hr-BA" dirty="0" smtClean="0"/>
              <a:t>5. U Zagrebu je kućica…</a:t>
            </a:r>
          </a:p>
          <a:p>
            <a:pPr marL="0" indent="0">
              <a:buNone/>
            </a:pPr>
            <a:r>
              <a:rPr lang="hr-BA" dirty="0" smtClean="0"/>
              <a:t>6. Naokolo </a:t>
            </a:r>
            <a:r>
              <a:rPr lang="hr-BA" dirty="0" err="1" smtClean="0"/>
              <a:t>šalata</a:t>
            </a:r>
            <a:endParaRPr lang="hr-BA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4" y="3107753"/>
            <a:ext cx="2956909" cy="33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2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GOSTI U RAZREDU</a:t>
            </a:r>
          </a:p>
          <a:p>
            <a:pPr marL="0" indent="0">
              <a:buNone/>
            </a:pPr>
            <a:r>
              <a:rPr lang="hr-BA" dirty="0" smtClean="0"/>
              <a:t>Učenici viših razreda članovi neke plesne  skupine ili škole</a:t>
            </a:r>
          </a:p>
          <a:p>
            <a:pPr marL="0" indent="0">
              <a:buNone/>
            </a:pPr>
            <a:r>
              <a:rPr lang="hr-BA" dirty="0" smtClean="0"/>
              <a:t>Profesionalni plesači</a:t>
            </a:r>
          </a:p>
          <a:p>
            <a:pPr marL="0" indent="0">
              <a:buNone/>
            </a:pPr>
            <a:r>
              <a:rPr lang="hr-BA" dirty="0" smtClean="0"/>
              <a:t>Članovi kulturno – umjetničkog</a:t>
            </a:r>
          </a:p>
          <a:p>
            <a:pPr marL="0" indent="0">
              <a:buNone/>
            </a:pPr>
            <a:r>
              <a:rPr lang="hr-BA" dirty="0" smtClean="0"/>
              <a:t> društva</a:t>
            </a:r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12" y="3730752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2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STVARALAŠTVO</a:t>
            </a:r>
          </a:p>
          <a:p>
            <a:pPr marL="0" indent="0">
              <a:buNone/>
            </a:pPr>
            <a:r>
              <a:rPr lang="hr-BA" dirty="0" smtClean="0"/>
              <a:t>Učenici zajednički osmišljavaju plesnu koreografiju </a:t>
            </a:r>
          </a:p>
          <a:p>
            <a:pPr marL="0" indent="0">
              <a:buNone/>
            </a:pPr>
            <a:r>
              <a:rPr lang="hr-BA" dirty="0"/>
              <a:t> </a:t>
            </a:r>
            <a:r>
              <a:rPr lang="hr-BA" dirty="0" smtClean="0"/>
              <a:t>na unaprijed dogovorenu popularnu glazbu.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 smtClean="0"/>
              <a:t>Koreografiju će izvesti na završnoj priredbi.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848" y="3491291"/>
            <a:ext cx="3962400" cy="25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54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Aktivnosti u 3. b razredu </a:t>
            </a:r>
            <a:r>
              <a:rPr lang="hr-HR" sz="2800" dirty="0" err="1" smtClean="0"/>
              <a:t>oš</a:t>
            </a:r>
            <a:r>
              <a:rPr lang="hr-HR" sz="2800" dirty="0" smtClean="0"/>
              <a:t> sveta </a:t>
            </a:r>
            <a:r>
              <a:rPr lang="hr-HR" sz="2800" dirty="0" err="1" smtClean="0"/>
              <a:t>nedelja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BA" dirty="0" smtClean="0"/>
          </a:p>
          <a:p>
            <a:r>
              <a:rPr lang="hr-HR" sz="1600" dirty="0" smtClean="0"/>
              <a:t> </a:t>
            </a:r>
            <a:r>
              <a:rPr lang="hr-HR" sz="1600" dirty="0"/>
              <a:t>Razgibavanje uz </a:t>
            </a:r>
            <a:r>
              <a:rPr lang="hr-HR" sz="1600" dirty="0" err="1"/>
              <a:t>salsu</a:t>
            </a:r>
            <a:r>
              <a:rPr lang="hr-HR" sz="1600" dirty="0"/>
              <a:t> uz plesnu instruktoricu</a:t>
            </a:r>
          </a:p>
          <a:p>
            <a:r>
              <a:rPr lang="hr-HR" sz="1600" dirty="0" smtClean="0"/>
              <a:t> </a:t>
            </a:r>
            <a:r>
              <a:rPr lang="hr-HR" sz="1600" dirty="0"/>
              <a:t>Plesne </a:t>
            </a:r>
            <a:r>
              <a:rPr lang="hr-HR" sz="1600" dirty="0" smtClean="0"/>
              <a:t>igre </a:t>
            </a:r>
            <a:endParaRPr lang="hr-HR" sz="1600" dirty="0"/>
          </a:p>
          <a:p>
            <a:r>
              <a:rPr lang="hr-HR" sz="1600" dirty="0" smtClean="0"/>
              <a:t> </a:t>
            </a:r>
            <a:r>
              <a:rPr lang="hr-HR" sz="1600" dirty="0"/>
              <a:t>U goste nam dolaze članovi KUD -a Sveta </a:t>
            </a:r>
            <a:r>
              <a:rPr lang="hr-HR" sz="1600" dirty="0" err="1"/>
              <a:t>Nedelja</a:t>
            </a:r>
            <a:endParaRPr lang="hr-HR" sz="1600" dirty="0"/>
          </a:p>
          <a:p>
            <a:r>
              <a:rPr lang="hr-HR" sz="1600" dirty="0" smtClean="0"/>
              <a:t>Učimo </a:t>
            </a:r>
            <a:r>
              <a:rPr lang="hr-HR" sz="1600" dirty="0"/>
              <a:t>korake tradicijskog plesa našeg zavičaja</a:t>
            </a:r>
          </a:p>
          <a:p>
            <a:r>
              <a:rPr lang="hr-HR" sz="1600" dirty="0" smtClean="0"/>
              <a:t> </a:t>
            </a:r>
            <a:r>
              <a:rPr lang="hr-HR" sz="1600" dirty="0"/>
              <a:t>Tradicijske plesne igre</a:t>
            </a:r>
          </a:p>
          <a:p>
            <a:r>
              <a:rPr lang="hr-HR" sz="1600" dirty="0" smtClean="0"/>
              <a:t> </a:t>
            </a:r>
            <a:r>
              <a:rPr lang="hr-HR" sz="1600" dirty="0"/>
              <a:t>U goste nam dolaze članice Plesnog kluba Balans iz Svete </a:t>
            </a:r>
            <a:r>
              <a:rPr lang="hr-HR" sz="1600" dirty="0" err="1"/>
              <a:t>Nedelje</a:t>
            </a:r>
            <a:endParaRPr lang="hr-HR" sz="1600" dirty="0"/>
          </a:p>
          <a:p>
            <a:r>
              <a:rPr lang="hr-HR" sz="1600" dirty="0" smtClean="0"/>
              <a:t> </a:t>
            </a:r>
            <a:r>
              <a:rPr lang="hr-HR" sz="1600" dirty="0"/>
              <a:t>Smišljamo zajedničku koreografiju na popularnu plesnu glazbu</a:t>
            </a:r>
          </a:p>
          <a:p>
            <a:r>
              <a:rPr lang="hr-HR" sz="1600" dirty="0" smtClean="0"/>
              <a:t>Uživamo </a:t>
            </a:r>
            <a:r>
              <a:rPr lang="hr-HR" sz="1600" dirty="0"/>
              <a:t>u ulomcima plesne koreografije iz baleta Labuđe jezero u izvođenju učenica baletne škole</a:t>
            </a:r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76" y="1316736"/>
            <a:ext cx="4181328" cy="24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98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POTVRDA SUDJELOVANJA U PROJEKTU</a:t>
            </a:r>
          </a:p>
          <a:p>
            <a:pPr marL="0" indent="0">
              <a:buNone/>
            </a:pPr>
            <a:r>
              <a:rPr lang="hr-BA" dirty="0" smtClean="0"/>
              <a:t>Izvješće će biti objavljeno na FB grupe i </a:t>
            </a:r>
            <a:r>
              <a:rPr lang="hr-BA" dirty="0" err="1" smtClean="0"/>
              <a:t>eTwinningu</a:t>
            </a:r>
            <a:endParaRPr lang="hr-BA" dirty="0" smtClean="0"/>
          </a:p>
          <a:p>
            <a:pPr marL="0" indent="0">
              <a:buNone/>
            </a:pPr>
            <a:r>
              <a:rPr lang="hr-BA" dirty="0" smtClean="0"/>
              <a:t>Ispuniti izvješće u kojem je navedena barem jedna plesna aktivnost. </a:t>
            </a:r>
          </a:p>
          <a:p>
            <a:pPr marL="0" indent="0">
              <a:buNone/>
            </a:pPr>
            <a:r>
              <a:rPr lang="hr-BA" dirty="0" smtClean="0"/>
              <a:t>Izvješće nadopuniti s barem 4 fotografije.</a:t>
            </a:r>
          </a:p>
          <a:p>
            <a:pPr marL="0" indent="0">
              <a:buNone/>
            </a:pPr>
            <a:r>
              <a:rPr lang="hr-BA" dirty="0" smtClean="0"/>
              <a:t>Izvješće poslati do 10. 5. na mail</a:t>
            </a:r>
            <a:r>
              <a:rPr lang="hr-BA" dirty="0"/>
              <a:t> </a:t>
            </a:r>
            <a:r>
              <a:rPr lang="hr-HR" dirty="0">
                <a:solidFill>
                  <a:srgbClr val="FF0000"/>
                </a:solidFill>
              </a:rPr>
              <a:t>2016ples@gmail.com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681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Još zanimljivih projekata udruge zvono </a:t>
            </a:r>
            <a:r>
              <a:rPr lang="hr-HR" sz="2800" dirty="0"/>
              <a:t>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Pred vama se nalaze 4 projekta udruge Zvono</a:t>
            </a:r>
            <a:br>
              <a:rPr lang="hr-HR" dirty="0"/>
            </a:br>
            <a:r>
              <a:rPr lang="hr-HR" dirty="0"/>
              <a:t>Uhvati ritam - projekt plesa i pjevanja</a:t>
            </a:r>
            <a:br>
              <a:rPr lang="hr-HR" dirty="0"/>
            </a:br>
            <a:r>
              <a:rPr lang="hr-HR" dirty="0">
                <a:solidFill>
                  <a:srgbClr val="FF0000"/>
                </a:solidFill>
                <a:hlinkClick r:id="rId2"/>
              </a:rPr>
              <a:t>https://www.facebook.com/groups/1725829324318607</a:t>
            </a:r>
            <a:r>
              <a:rPr lang="hr-HR" dirty="0" smtClean="0">
                <a:solidFill>
                  <a:srgbClr val="FF0000"/>
                </a:solidFill>
                <a:hlinkClick r:id="rId2"/>
              </a:rPr>
              <a:t>/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Broj do broja - </a:t>
            </a:r>
            <a:r>
              <a:rPr lang="hr-HR" dirty="0" err="1"/>
              <a:t>umožili</a:t>
            </a:r>
            <a:r>
              <a:rPr lang="hr-HR" dirty="0"/>
              <a:t> se svi</a:t>
            </a:r>
            <a:br>
              <a:rPr lang="hr-HR" dirty="0"/>
            </a:br>
            <a:r>
              <a:rPr lang="hr-HR" u="sng" dirty="0">
                <a:hlinkClick r:id="rId3"/>
              </a:rPr>
              <a:t>https://www.facebook.com/groups/1146675472023678</a:t>
            </a:r>
            <a:r>
              <a:rPr lang="hr-HR" u="sng" dirty="0" smtClean="0">
                <a:hlinkClick r:id="rId3"/>
              </a:rPr>
              <a:t>/</a:t>
            </a:r>
            <a:endParaRPr lang="hr-HR" u="sng" dirty="0" smtClean="0"/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Igre bez granica - projekt posvećen gibanju, tradicijskim igrama, natjecanju i danima na "svježem </a:t>
            </a:r>
            <a:r>
              <a:rPr lang="hr-HR" dirty="0" err="1"/>
              <a:t>zraku"</a:t>
            </a:r>
            <a:r>
              <a:rPr lang="hr-HR" dirty="0" err="1">
                <a:hlinkClick r:id="rId4"/>
              </a:rPr>
              <a:t>https</a:t>
            </a:r>
            <a:r>
              <a:rPr lang="hr-HR" dirty="0">
                <a:hlinkClick r:id="rId4"/>
              </a:rPr>
              <a:t>://www.facebook.com/groups/821541901283921</a:t>
            </a:r>
            <a:r>
              <a:rPr lang="hr-HR" dirty="0" smtClean="0">
                <a:hlinkClick r:id="rId4"/>
              </a:rPr>
              <a:t>/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Mislim ZELENO, čuvam Zemlju </a:t>
            </a:r>
            <a:br>
              <a:rPr lang="hr-HR" dirty="0"/>
            </a:br>
            <a:r>
              <a:rPr lang="hr-HR" dirty="0">
                <a:hlinkClick r:id="rId5"/>
              </a:rPr>
              <a:t>https://www.facebook.com/groups/1018305854903493/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(o projektima saznajte u </a:t>
            </a:r>
            <a:r>
              <a:rPr lang="hr-HR" dirty="0" smtClean="0"/>
              <a:t>njihovim </a:t>
            </a:r>
            <a:r>
              <a:rPr lang="hr-HR" dirty="0" err="1" smtClean="0"/>
              <a:t>fb</a:t>
            </a:r>
            <a:r>
              <a:rPr lang="hr-HR" dirty="0" smtClean="0"/>
              <a:t> grupama ili na e </a:t>
            </a:r>
            <a:r>
              <a:rPr lang="hr-HR" dirty="0" err="1" smtClean="0"/>
              <a:t>Twinningu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1117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POTVRDA SUDJELOVANJA NA UVODNOM WEBINARU UHVATI RITAM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Potvrdu sudjelovanja na uvodnom </a:t>
            </a:r>
            <a:r>
              <a:rPr lang="hr-BA" dirty="0" err="1" smtClean="0"/>
              <a:t>webinaru</a:t>
            </a:r>
            <a:r>
              <a:rPr lang="hr-BA" dirty="0" smtClean="0"/>
              <a:t> skinite ovdje:</a:t>
            </a:r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620" y="3243470"/>
            <a:ext cx="6594855" cy="323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8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519538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Autorice projekta:</a:t>
            </a:r>
          </a:p>
          <a:p>
            <a:r>
              <a:rPr lang="hr-BA" dirty="0" smtClean="0"/>
              <a:t>ADELA JADAN</a:t>
            </a:r>
          </a:p>
          <a:p>
            <a:r>
              <a:rPr lang="hr-BA" dirty="0" smtClean="0"/>
              <a:t>PETRUNJELA KRAJAČIĆ</a:t>
            </a:r>
          </a:p>
          <a:p>
            <a:r>
              <a:rPr lang="hr-BA" dirty="0" smtClean="0"/>
              <a:t>SANDRA VUK</a:t>
            </a:r>
            <a:endParaRPr lang="hr-HR" dirty="0"/>
          </a:p>
          <a:p>
            <a:endParaRPr lang="hr-BA" dirty="0" smtClean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12" y="3730752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7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hvala na pažnji!</a:t>
            </a:r>
            <a:br>
              <a:rPr lang="hr-BA" dirty="0" smtClean="0"/>
            </a:br>
            <a:r>
              <a:rPr lang="hr-BA" sz="2000" dirty="0" smtClean="0"/>
              <a:t>Autorice projekta: Adela i </a:t>
            </a:r>
            <a:r>
              <a:rPr lang="hr-BA" sz="2000" dirty="0" err="1" smtClean="0"/>
              <a:t>petrunjela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85769" y="5508552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hr-BA" smtClean="0"/>
              <a:t>                              </a:t>
            </a:r>
            <a:r>
              <a:rPr lang="hr-BA" sz="4800" smtClean="0"/>
              <a:t>ZAPLEŠIMO ZAJEDNO!</a:t>
            </a:r>
            <a:endParaRPr lang="hr-BA" sz="4800" dirty="0" smtClean="0"/>
          </a:p>
          <a:p>
            <a:endParaRPr lang="hr-HR" dirty="0"/>
          </a:p>
        </p:txBody>
      </p:sp>
      <p:pic>
        <p:nvPicPr>
          <p:cNvPr id="12290" name="Picture 2" descr="Slikovni rezultat za kids dan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6" y="2610855"/>
            <a:ext cx="4427500" cy="256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91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Svjetski dan plesa</a:t>
            </a:r>
            <a:r>
              <a:rPr lang="hr-HR" dirty="0"/>
              <a:t> slavi se od </a:t>
            </a:r>
            <a:r>
              <a:rPr lang="hr-HR" dirty="0">
                <a:hlinkClick r:id="rId2" tooltip="1982."/>
              </a:rPr>
              <a:t>1982.</a:t>
            </a:r>
            <a:r>
              <a:rPr lang="hr-HR" dirty="0"/>
              <a:t> godine </a:t>
            </a:r>
            <a:r>
              <a:rPr lang="hr-HR" dirty="0">
                <a:hlinkClick r:id="rId3" tooltip="29. travnja"/>
              </a:rPr>
              <a:t>29. travnja</a:t>
            </a:r>
            <a:r>
              <a:rPr lang="hr-HR" dirty="0"/>
              <a:t> i širom </a:t>
            </a:r>
            <a:r>
              <a:rPr lang="hr-HR" dirty="0">
                <a:hlinkClick r:id="rId4" tooltip="Svijet"/>
              </a:rPr>
              <a:t>svijeta</a:t>
            </a:r>
            <a:r>
              <a:rPr lang="hr-HR" dirty="0"/>
              <a:t> čitaju se međunarodne i nacionalne poruke ljudi neraskidivo vezanih uz </a:t>
            </a:r>
            <a:r>
              <a:rPr lang="hr-HR" dirty="0">
                <a:hlinkClick r:id="rId5" tooltip="Ples"/>
              </a:rPr>
              <a:t>ples</a:t>
            </a:r>
            <a:r>
              <a:rPr lang="hr-HR" dirty="0"/>
              <a:t>. </a:t>
            </a:r>
            <a:endParaRPr lang="hr-HR" dirty="0" smtClean="0"/>
          </a:p>
          <a:p>
            <a:r>
              <a:rPr lang="hr-HR" dirty="0" smtClean="0">
                <a:hlinkClick r:id="rId6" tooltip="UNESCO"/>
              </a:rPr>
              <a:t>UNESCO</a:t>
            </a:r>
            <a:r>
              <a:rPr lang="hr-HR" dirty="0" smtClean="0"/>
              <a:t>-ov </a:t>
            </a:r>
            <a:r>
              <a:rPr lang="hr-HR" dirty="0"/>
              <a:t>Međunarodni odbor za ples Međunarodnog kazališnog instituta za ples ITI pokrenuo je ovu inicijativu, a izabrao je dan rođenja začetnika modernog </a:t>
            </a:r>
            <a:r>
              <a:rPr lang="hr-HR" dirty="0">
                <a:hlinkClick r:id="rId7" tooltip="Balet"/>
              </a:rPr>
              <a:t>baleta</a:t>
            </a:r>
            <a:r>
              <a:rPr lang="hr-HR" dirty="0"/>
              <a:t> i jednoga od najvećih plesnih reformatora </a:t>
            </a:r>
            <a:r>
              <a:rPr lang="hr-HR" dirty="0">
                <a:hlinkClick r:id="rId8" tooltip="Jean-Georges Noverre (stranica ne postoji)"/>
              </a:rPr>
              <a:t>Jeana </a:t>
            </a:r>
            <a:r>
              <a:rPr lang="hr-HR" dirty="0" err="1">
                <a:hlinkClick r:id="rId8" tooltip="Jean-Georges Noverre (stranica ne postoji)"/>
              </a:rPr>
              <a:t>Georgesa</a:t>
            </a:r>
            <a:r>
              <a:rPr lang="hr-HR" dirty="0">
                <a:hlinkClick r:id="rId8" tooltip="Jean-Georges Noverre (stranica ne postoji)"/>
              </a:rPr>
              <a:t> </a:t>
            </a:r>
            <a:r>
              <a:rPr lang="hr-HR" dirty="0" err="1">
                <a:hlinkClick r:id="rId8" tooltip="Jean-Georges Noverre (stranica ne postoji)"/>
              </a:rPr>
              <a:t>Noverrea</a:t>
            </a:r>
            <a:r>
              <a:rPr lang="hr-HR" dirty="0"/>
              <a:t> za Svjetski dan plesa.</a:t>
            </a:r>
          </a:p>
          <a:p>
            <a:r>
              <a:rPr lang="hr-HR" dirty="0"/>
              <a:t>Osnovna ideja tog dana je podsjećanje javnosti na ples kao umjetnički oblik izražavanja te uživanje u njegovoj univerzalnosti koja prevladava sve </a:t>
            </a:r>
            <a:r>
              <a:rPr lang="hr-HR" dirty="0">
                <a:hlinkClick r:id="rId9" tooltip="Politika"/>
              </a:rPr>
              <a:t>političke</a:t>
            </a:r>
            <a:r>
              <a:rPr lang="hr-HR" dirty="0"/>
              <a:t>, </a:t>
            </a:r>
            <a:r>
              <a:rPr lang="hr-HR" dirty="0">
                <a:hlinkClick r:id="rId10" tooltip="Kultura"/>
              </a:rPr>
              <a:t>kulturne</a:t>
            </a:r>
            <a:r>
              <a:rPr lang="hr-HR" dirty="0"/>
              <a:t> i </a:t>
            </a:r>
            <a:r>
              <a:rPr lang="hr-HR" dirty="0">
                <a:hlinkClick r:id="rId11" tooltip="Etika"/>
              </a:rPr>
              <a:t>etičke</a:t>
            </a:r>
            <a:r>
              <a:rPr lang="hr-HR" dirty="0"/>
              <a:t> prepreke.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338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Obilježavanje Međunarodnog dana plesa kroz niz aktivnosti u kojima će biti povezana glazba i ples.</a:t>
            </a:r>
          </a:p>
          <a:p>
            <a:r>
              <a:rPr lang="hr-HR" dirty="0" smtClean="0"/>
              <a:t>Upoznavanje nekih od najpoznatijih svjetskih plesova.</a:t>
            </a:r>
          </a:p>
          <a:p>
            <a:r>
              <a:rPr lang="hr-BA" dirty="0" smtClean="0"/>
              <a:t>Upoznavanje nekih od tradicionalnih plesova zavičaja.</a:t>
            </a:r>
            <a:endParaRPr lang="hr-HR" dirty="0"/>
          </a:p>
          <a:p>
            <a:endParaRPr lang="hr-BA" dirty="0" smtClean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12" y="3730752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3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Projektni  </a:t>
            </a:r>
            <a:r>
              <a:rPr lang="hr-HR" dirty="0" smtClean="0"/>
              <a:t>dan 29. </a:t>
            </a:r>
            <a:r>
              <a:rPr lang="hr-HR" dirty="0"/>
              <a:t>travnja 2016.</a:t>
            </a:r>
          </a:p>
          <a:p>
            <a:pPr marL="0" indent="0">
              <a:buNone/>
            </a:pPr>
            <a:r>
              <a:rPr lang="hr-BA" dirty="0" smtClean="0"/>
              <a:t>PREDMETI:  tjelesna i zdravstvena kultura</a:t>
            </a:r>
          </a:p>
          <a:p>
            <a:pPr marL="0" indent="0">
              <a:buNone/>
            </a:pPr>
            <a:r>
              <a:rPr lang="hr-BA" dirty="0" smtClean="0"/>
              <a:t>                     glazbena kultura</a:t>
            </a:r>
          </a:p>
          <a:p>
            <a:pPr marL="0" indent="0">
              <a:buNone/>
            </a:pPr>
            <a:r>
              <a:rPr lang="hr-BA" dirty="0" smtClean="0"/>
              <a:t>                     sat razrednika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12" y="3730752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2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PRIJAVA</a:t>
            </a:r>
          </a:p>
          <a:p>
            <a:r>
              <a:rPr lang="pl-PL" dirty="0"/>
              <a:t>Etwinning projekta</a:t>
            </a:r>
            <a:br>
              <a:rPr lang="pl-PL" dirty="0"/>
            </a:b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live.etwinning.net/projects/project/126539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Obrazac za prijavu</a:t>
            </a:r>
            <a:br>
              <a:rPr lang="pl-PL" dirty="0"/>
            </a:br>
            <a:r>
              <a:rPr lang="pl-PL" dirty="0">
                <a:hlinkClick r:id="rId3"/>
              </a:rPr>
              <a:t>https://docs.google.com/…/1JvTsXNbzWWOuqE5t0kyRbas-7n…/edit…</a:t>
            </a:r>
            <a:endParaRPr lang="pl-PL" dirty="0"/>
          </a:p>
          <a:p>
            <a:r>
              <a:rPr lang="pl-PL" dirty="0"/>
              <a:t>Prijava je do 29.04.2016.</a:t>
            </a:r>
          </a:p>
          <a:p>
            <a:endParaRPr lang="hr-BA" dirty="0" smtClean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546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CILJ</a:t>
            </a:r>
          </a:p>
          <a:p>
            <a:r>
              <a:rPr lang="hr-HR" dirty="0"/>
              <a:t>Projekt Udruge hrvatskih učitelja razredne nastave Zvono kojim bi se obilježio Međunarodni dana plesa (29. travnja) kroz niz aktivnosti u kojima bi bile povezane glazba i ples. </a:t>
            </a:r>
            <a:br>
              <a:rPr lang="hr-HR" dirty="0"/>
            </a:br>
            <a:r>
              <a:rPr lang="hr-HR" dirty="0"/>
              <a:t>U aktivnostima bi sudjelovali učenici, njihovi roditelji, braća i sestre, plesni pedagozi te učitelji.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23" y="4141247"/>
            <a:ext cx="22418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1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dirty="0" smtClean="0"/>
              <a:t>ISHODI</a:t>
            </a:r>
          </a:p>
          <a:p>
            <a:r>
              <a:rPr lang="hr-HR" sz="1800" dirty="0" smtClean="0"/>
              <a:t>Utjecati na lijepo i  pravilno držanja tijela</a:t>
            </a:r>
            <a:endParaRPr lang="hr-HR" sz="1800" dirty="0"/>
          </a:p>
          <a:p>
            <a:r>
              <a:rPr lang="hr-BA" sz="1800" dirty="0" smtClean="0"/>
              <a:t>Utjecati na razvoj orijentacije u prostoru</a:t>
            </a:r>
            <a:endParaRPr lang="hr-HR" sz="1800" dirty="0"/>
          </a:p>
          <a:p>
            <a:r>
              <a:rPr lang="hr-HR" sz="1800" dirty="0"/>
              <a:t> </a:t>
            </a:r>
            <a:r>
              <a:rPr lang="hr-HR" sz="1800" dirty="0" smtClean="0"/>
              <a:t>Utjecati na razvijanje osjećaja za ritam</a:t>
            </a:r>
          </a:p>
          <a:p>
            <a:r>
              <a:rPr lang="hr-HR" sz="1800" dirty="0" smtClean="0"/>
              <a:t>Učenik prihvaća </a:t>
            </a:r>
            <a:r>
              <a:rPr lang="hr-HR" sz="1800" dirty="0"/>
              <a:t>odgovornost za svoje postupke</a:t>
            </a:r>
          </a:p>
          <a:p>
            <a:r>
              <a:rPr lang="hr-HR" sz="1800" dirty="0" smtClean="0"/>
              <a:t>Učenik pravila ponašanja</a:t>
            </a:r>
            <a:endParaRPr lang="hr-HR" sz="1800" dirty="0"/>
          </a:p>
          <a:p>
            <a:r>
              <a:rPr lang="hr-HR" sz="1800" dirty="0" smtClean="0"/>
              <a:t>Učenik lakše kontrolira </a:t>
            </a:r>
            <a:r>
              <a:rPr lang="hr-HR" sz="1800" dirty="0"/>
              <a:t>vlastite emocije</a:t>
            </a:r>
          </a:p>
          <a:p>
            <a:r>
              <a:rPr lang="hr-HR" sz="1800" dirty="0" smtClean="0"/>
              <a:t> Učenik razlikuje </a:t>
            </a:r>
            <a:r>
              <a:rPr lang="hr-HR" sz="1800" dirty="0"/>
              <a:t>privatnu i javnu imovinu i odgovorno se ponaša prema njoj</a:t>
            </a:r>
          </a:p>
          <a:p>
            <a:pPr marL="0" indent="0">
              <a:buNone/>
            </a:pPr>
            <a:r>
              <a:rPr lang="hr-HR" sz="1800" dirty="0"/>
              <a:t> 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24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2812" y="512064"/>
            <a:ext cx="10058400" cy="1609344"/>
          </a:xfrm>
        </p:spPr>
        <p:txBody>
          <a:bodyPr>
            <a:normAutofit/>
          </a:bodyPr>
          <a:lstStyle/>
          <a:p>
            <a:r>
              <a:rPr lang="hr-HR" sz="2800" dirty="0"/>
              <a:t>projekt Udruge Zvono i </a:t>
            </a:r>
            <a:r>
              <a:rPr lang="hr-HR" sz="2800" dirty="0" err="1" smtClean="0"/>
              <a:t>eTwinning</a:t>
            </a:r>
            <a:r>
              <a:rPr lang="hr-HR" sz="2800" dirty="0" smtClean="0"/>
              <a:t> PORTALA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 smtClean="0"/>
              <a:t>RESURSI</a:t>
            </a:r>
          </a:p>
          <a:p>
            <a:pPr marL="0" indent="0">
              <a:buNone/>
            </a:pPr>
            <a:r>
              <a:rPr lang="hr-BA" dirty="0" smtClean="0"/>
              <a:t>CD</a:t>
            </a:r>
          </a:p>
          <a:p>
            <a:pPr marL="0" indent="0">
              <a:buNone/>
            </a:pPr>
            <a:r>
              <a:rPr lang="hr-BA" dirty="0" smtClean="0"/>
              <a:t>CD PLAYER</a:t>
            </a:r>
          </a:p>
          <a:p>
            <a:pPr marL="0" indent="0">
              <a:buNone/>
            </a:pPr>
            <a:r>
              <a:rPr lang="hr-BA" dirty="0" smtClean="0"/>
              <a:t>ORFFOV INSTRUMENTARIJ</a:t>
            </a:r>
          </a:p>
          <a:p>
            <a:pPr marL="0" indent="0">
              <a:buNone/>
            </a:pPr>
            <a:r>
              <a:rPr lang="hr-BA" dirty="0" smtClean="0"/>
              <a:t>ŠEŠIR</a:t>
            </a:r>
          </a:p>
          <a:p>
            <a:pPr marL="0" indent="0">
              <a:buNone/>
            </a:pPr>
            <a:r>
              <a:rPr lang="hr-BA" dirty="0" smtClean="0"/>
              <a:t>BALONI</a:t>
            </a:r>
          </a:p>
          <a:p>
            <a:pPr marL="0" indent="0">
              <a:buNone/>
            </a:pPr>
            <a:r>
              <a:rPr lang="hr-BA" dirty="0" smtClean="0"/>
              <a:t>MELTA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069848" y="3107753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12" y="3730752"/>
            <a:ext cx="5203936" cy="255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35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178</TotalTime>
  <Words>536</Words>
  <Application>Microsoft Office PowerPoint</Application>
  <PresentationFormat>Široki zaslon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Vrsta drva</vt:lpstr>
      <vt:lpstr>uHvati ritam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projekt Udruge Zvono i eTwinning PORTALA </vt:lpstr>
      <vt:lpstr>Aktivnosti u 3. b razredu oš sveta nedelja  </vt:lpstr>
      <vt:lpstr>projekt Udruge Zvono i eTwinning PORTALA </vt:lpstr>
      <vt:lpstr>Još zanimljivih projekata udruge zvono Udruge Zvono i eTwinning PORTALA </vt:lpstr>
      <vt:lpstr>POTVRDA SUDJELOVANJA NA UVODNOM WEBINARU UHVATI RITAM </vt:lpstr>
      <vt:lpstr>hvala na pažnji! Autorice projekta: Adela i petrunjela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uHvati ritam</dc:title>
  <dc:creator>Petrunjela Krajacic</dc:creator>
  <cp:lastModifiedBy>Petrunjela Krajacic</cp:lastModifiedBy>
  <cp:revision>24</cp:revision>
  <dcterms:created xsi:type="dcterms:W3CDTF">2016-03-28T19:04:39Z</dcterms:created>
  <dcterms:modified xsi:type="dcterms:W3CDTF">2016-04-10T19:48:47Z</dcterms:modified>
</cp:coreProperties>
</file>