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3EE256-CE93-49D9-AD3C-5A8D3BDF7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E29F893-AB26-461B-8F02-C135F0B6E5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E26EBCA-EA50-4FD3-A99F-15D017B6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E4EE5F9-6084-473F-AC42-575845D75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A4723B-02E1-4B1C-A467-B27CD7E3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925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32DBCA-A59A-4055-A094-8805ED351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A5A1E57-F862-4E66-A9E7-3A5BD3A1C5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F053E31-5DE9-413E-A381-20BAEA9C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5AD2AD5-9A38-4217-8FFF-43FDE9BB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F285816-270A-4617-8774-6AF792F0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2722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BFCF69F5-FBFB-4E65-A66D-1068A1ADE7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C7A56951-F713-4A5D-A5B5-DD90D9593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522F452-C5E8-48F6-B5D0-0B56BFBE3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15F5923-6093-4ACF-B385-BA456CC31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6B84BE-8EA3-42BC-92D6-11F4AB92A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273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AAB903E-0CAF-4947-B23B-4FE8EB95D3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9BAB25-2D76-4A14-959E-CC2C440A9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8902783-8CED-42B8-8607-5A995F3F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CBCE002-2173-4156-B8BA-E6BAE982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B7DADF6-6066-443A-B377-0F790108E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852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C841FE-E18C-4E0B-9DC6-D63A20129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8E62AAF-8F0B-4245-80D3-695471B42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BC1237-2C0C-46F0-965B-DB646942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8AEE5B2-6FCF-4DF9-9C22-8AE661D10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B638421-1F4B-4960-BF7B-F608D29AC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308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707A9D-1CB9-4C0F-B663-8B3BCFEF3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F9DC20-C038-4192-9AA7-3196BEA5D7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54FF41B-9418-419A-825B-A57214935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EA7659A-C7AE-47C3-8413-25806459C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4FF608-6251-46CA-B274-AD517285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D6B0F55-F353-4260-9BD9-4F6F8B1A0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26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79A0C6-3BC5-4947-ABC3-D0E3440D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92AB7CA-67F1-4251-85C1-6BB81A8B7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B15E98AF-12CC-4C66-972A-081F2FC54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8D9A8CA-C1DC-4D2D-B64B-D5BE60D482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7B689D4-FF86-44B7-B832-3B59BD4187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6508435-8F51-4ADB-A09F-13B12383B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695BF527-82BC-4FB4-8E7C-4A2081412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D5E1BB77-45F6-43EA-8396-84A376CE8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491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6BAD65-C4F7-41A2-B957-493ADC794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32B56B7-E126-4AEC-9C06-3D528B8D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F495E15-AB1F-4CE5-A028-8E47D1266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A592C1CD-5169-4AAB-815F-E6767BD46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39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BDBE3F3A-3C20-47F1-B017-1EEC58C9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4D76412-86D9-47F9-ADC1-DD39361FF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F55B97D-F42F-4E43-89EE-37F4613D9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998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F4932F-622D-4660-B8B6-353314B34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4F87178-7257-4F31-B796-AB7FCC377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BC16F4C2-5C1C-4485-9C4B-1FA1816CBA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E14C6E8-0368-4C0A-B2AC-0FCF55D5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39CC54B-8822-4422-9EA6-4A71B721F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9C5D287-715C-4F1F-821C-AAA1523A1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0919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BD4CE1-92BA-4326-A82B-F530A38F2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F3661800-8DF0-4109-8A05-655367C7C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649E97D-E089-46D5-827C-0BBFCC642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BBFD942-7912-45B3-BC38-7AB054F0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A1DC1A1-0E51-44DE-BAF5-10A645A7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5FFA059-E248-4E8F-AA45-3B16523A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363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39C56A2B-F939-4378-8812-D0B869FD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A85D283-A3F0-4307-9E3E-D0FAAAA42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DD4B483-D435-4993-A1EF-0BCB755DD0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7636D-328C-4D2A-BB51-4557817A6951}" type="datetimeFigureOut">
              <a:rPr lang="hr-HR" smtClean="0"/>
              <a:t>13.1.2018.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95756E3-D906-41A3-8DD1-C96134218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9C064F2-C8E6-425E-B124-8B7DFB1A3F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601D5-F518-4395-8909-2B417A20919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0833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F920C9-242C-449F-B1A5-8C5346BB4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1496" y="2048639"/>
            <a:ext cx="9144000" cy="2387600"/>
          </a:xfrm>
        </p:spPr>
        <p:txBody>
          <a:bodyPr/>
          <a:lstStyle/>
          <a:p>
            <a:r>
              <a:rPr lang="hr-HR" sz="8000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UTRKA  PISAMA</a:t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235C2FD-34E3-40EF-B3CF-23FEA7F09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8551" y="5929601"/>
            <a:ext cx="3546764" cy="411822"/>
          </a:xfrm>
        </p:spPr>
        <p:txBody>
          <a:bodyPr>
            <a:normAutofit lnSpcReduction="10000"/>
          </a:bodyPr>
          <a:lstStyle/>
          <a:p>
            <a:r>
              <a:rPr lang="hr-HR" dirty="0">
                <a:latin typeface="Monotype Corsiva" panose="03010101010201010101" pitchFamily="66" charset="0"/>
              </a:rPr>
              <a:t>Jadranka Cesarec, 13. 1. 2018.</a:t>
            </a:r>
          </a:p>
        </p:txBody>
      </p:sp>
    </p:spTree>
    <p:extLst>
      <p:ext uri="{BB962C8B-B14F-4D97-AF65-F5344CB8AC3E}">
        <p14:creationId xmlns:p14="http://schemas.microsoft.com/office/powerpoint/2010/main" val="282341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76B27FF2-FDD0-4A42-B5D0-AE0B993012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944" y="105987"/>
            <a:ext cx="1493520" cy="2001765"/>
          </a:xfrm>
          <a:prstGeom prst="rect">
            <a:avLst/>
          </a:prstGeom>
        </p:spPr>
      </p:pic>
      <p:sp>
        <p:nvSpPr>
          <p:cNvPr id="6" name="Svitak: okomito 5">
            <a:extLst>
              <a:ext uri="{FF2B5EF4-FFF2-40B4-BE49-F238E27FC236}">
                <a16:creationId xmlns:a16="http://schemas.microsoft.com/office/drawing/2014/main" id="{BFB7F576-F6A4-42F9-AE2A-4988F1CF8B56}"/>
              </a:ext>
            </a:extLst>
          </p:cNvPr>
          <p:cNvSpPr/>
          <p:nvPr/>
        </p:nvSpPr>
        <p:spPr>
          <a:xfrm>
            <a:off x="731520" y="630936"/>
            <a:ext cx="941832" cy="1234440"/>
          </a:xfrm>
          <a:prstGeom prst="verticalScroll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DBCA08C-0CC8-46C7-AEAC-B45A83A5DF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6199" y="2428117"/>
            <a:ext cx="1493520" cy="2001765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2FFACF06-492D-409D-B49B-366B17C91A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031" y="4750248"/>
            <a:ext cx="1493520" cy="2001765"/>
          </a:xfrm>
          <a:prstGeom prst="rect">
            <a:avLst/>
          </a:prstGeom>
        </p:spPr>
      </p:pic>
      <p:sp>
        <p:nvSpPr>
          <p:cNvPr id="9" name="Svitak: okomito 8">
            <a:extLst>
              <a:ext uri="{FF2B5EF4-FFF2-40B4-BE49-F238E27FC236}">
                <a16:creationId xmlns:a16="http://schemas.microsoft.com/office/drawing/2014/main" id="{114D3B0A-B977-428E-8C2E-C87EEEAD56D9}"/>
              </a:ext>
            </a:extLst>
          </p:cNvPr>
          <p:cNvSpPr/>
          <p:nvPr/>
        </p:nvSpPr>
        <p:spPr>
          <a:xfrm>
            <a:off x="731520" y="2959608"/>
            <a:ext cx="941832" cy="1234440"/>
          </a:xfrm>
          <a:prstGeom prst="vertic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vitak: okomito 9">
            <a:extLst>
              <a:ext uri="{FF2B5EF4-FFF2-40B4-BE49-F238E27FC236}">
                <a16:creationId xmlns:a16="http://schemas.microsoft.com/office/drawing/2014/main" id="{99D798BC-1F5E-4C11-8829-24CD0B80A94B}"/>
              </a:ext>
            </a:extLst>
          </p:cNvPr>
          <p:cNvSpPr/>
          <p:nvPr/>
        </p:nvSpPr>
        <p:spPr>
          <a:xfrm>
            <a:off x="731520" y="5133910"/>
            <a:ext cx="941832" cy="1234440"/>
          </a:xfrm>
          <a:prstGeom prst="verticalScroll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380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209 L 0.04271 -0.03958 C 0.05156 -0.04907 0.06497 -0.05393 0.0789 -0.05393 C 0.09492 -0.05393 0.10768 -0.04907 0.11653 -0.03958 L 0.15937 0.00209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37 0.00209 L 0.2056 -0.03796 C 0.21523 -0.04699 0.22982 -0.05162 0.24505 -0.05162 C 0.26237 -0.05162 0.2763 -0.04699 0.28594 -0.03796 L 0.33242 0.00209 " pathEditMode="relative" rAng="0" ptsTypes="AAAAA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242 0.00209 L 0.38047 -0.03912 C 0.39049 -0.04838 0.40547 -0.05324 0.42122 -0.05324 C 0.43919 -0.05324 0.45351 -0.04838 0.46354 -0.03912 L 0.51172 0.00209 " pathEditMode="relative" rAng="0" ptsTypes="AAA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172 0.00209 L 0.56692 -0.04953 C 0.57838 -0.06134 0.5957 -0.06713 0.6138 -0.06713 C 0.63437 -0.06713 0.65091 -0.06134 0.66237 -0.04953 L 0.71784 0.00209 " pathEditMode="relative" rAng="0" ptsTypes="AAAAA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9" y="-34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209 L 0.04271 -0.03958 C 0.05156 -0.04907 0.06497 -0.05393 0.0789 -0.05393 C 0.09492 -0.05393 0.10768 -0.04907 0.11653 -0.03958 L 0.15937 0.00209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37 0.00209 L 0.2056 -0.03796 C 0.21523 -0.04699 0.22982 -0.05162 0.24505 -0.05162 C 0.26237 -0.05162 0.2763 -0.04699 0.28594 -0.03796 L 0.33242 0.00209 " pathEditMode="relative" rAng="0" ptsTypes="AAAAA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242 0.00209 L 0.38047 -0.03912 C 0.39049 -0.04838 0.40547 -0.05324 0.42122 -0.05324 C 0.43919 -0.05324 0.45351 -0.04838 0.46354 -0.03912 L 0.51172 0.00209 " pathEditMode="relative" rAng="0" ptsTypes="AAAAA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172 0.00209 L 0.56692 -0.04953 C 0.57838 -0.06134 0.5957 -0.06713 0.6138 -0.06713 C 0.63437 -0.06713 0.65091 -0.06134 0.66237 -0.04953 L 0.71784 0.00209 " pathEditMode="relative" rAng="0" ptsTypes="AAAAA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9" y="-34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209 L 0.04271 -0.03958 C 0.05156 -0.04907 0.06497 -0.05393 0.0789 -0.05393 C 0.09492 -0.05393 0.10768 -0.04907 0.11653 -0.03958 L 0.15937 0.00209 " pathEditMode="relative" rAng="0" ptsTypes="AAA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937 0.00209 L 0.2056 -0.03796 C 0.21523 -0.04699 0.22982 -0.05162 0.24505 -0.05162 C 0.26237 -0.05162 0.2763 -0.04699 0.28594 -0.03796 L 0.33242 0.00209 " pathEditMode="relative" rAng="0" ptsTypes="AAAAA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242 0.00209 L 0.38047 -0.03912 C 0.39049 -0.04838 0.40547 -0.05324 0.42122 -0.05324 C 0.43919 -0.05324 0.45351 -0.04838 0.46354 -0.03912 L 0.51172 0.00209 " pathEditMode="relative" rAng="0" ptsTypes="AAAAA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58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4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1172 0.00209 L 0.56692 -0.04953 C 0.57838 -0.06134 0.5957 -0.06713 0.6138 -0.06713 C 0.63437 -0.06713 0.65091 -0.06134 0.66237 -0.04953 L 0.71784 0.00209 " pathEditMode="relative" rAng="0" ptsTypes="AAAAA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99" y="-34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9" grpId="0" animBg="1"/>
      <p:bldP spid="9" grpId="1" animBg="1"/>
      <p:bldP spid="9" grpId="2" animBg="1"/>
      <p:bldP spid="9" grpId="3" animBg="1"/>
      <p:bldP spid="10" grpId="0" animBg="1"/>
      <p:bldP spid="10" grpId="1" animBg="1"/>
      <p:bldP spid="10" grpId="2" animBg="1"/>
      <p:bldP spid="10" grpId="3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</Words>
  <Application>Microsoft Office PowerPoint</Application>
  <PresentationFormat>Široki zaslon</PresentationFormat>
  <Paragraphs>2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Ebrima</vt:lpstr>
      <vt:lpstr>Monotype Corsiva</vt:lpstr>
      <vt:lpstr>Tema sustava Office</vt:lpstr>
      <vt:lpstr>UTRKA  PISAMA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UTRKA  PISAMA </dc:title>
  <dc:creator>Jadranka</dc:creator>
  <cp:lastModifiedBy>Jadranka</cp:lastModifiedBy>
  <cp:revision>3</cp:revision>
  <dcterms:created xsi:type="dcterms:W3CDTF">2018-01-13T12:31:47Z</dcterms:created>
  <dcterms:modified xsi:type="dcterms:W3CDTF">2018-01-13T13:35:49Z</dcterms:modified>
</cp:coreProperties>
</file>