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77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582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91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62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38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646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2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22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26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71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57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4A5D-44BB-414E-AA00-A229E2F53C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A095-5AEB-4E1D-BA2C-A3EAF9C08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28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14175" y="3054194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hr-HR" sz="8000" b="1" dirty="0" smtClean="0"/>
              <a:t>ZIMA</a:t>
            </a:r>
            <a:endParaRPr lang="hr-HR" sz="8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177048" y="5441794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/>
              <a:t>Pronađi snjegovića u parku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226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520" y="5138668"/>
            <a:ext cx="600271" cy="668873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8989454" y="500988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8" name="Zaobljeni pravokutnik 7"/>
          <p:cNvSpPr/>
          <p:nvPr/>
        </p:nvSpPr>
        <p:spPr>
          <a:xfrm>
            <a:off x="9491349" y="283644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</a:t>
            </a:r>
            <a:endParaRPr lang="hr-HR" sz="3200" b="1" dirty="0"/>
          </a:p>
        </p:txBody>
      </p:sp>
      <p:sp>
        <p:nvSpPr>
          <p:cNvPr id="9" name="Zaobljeni pravokutnik 8"/>
          <p:cNvSpPr/>
          <p:nvPr/>
        </p:nvSpPr>
        <p:spPr>
          <a:xfrm>
            <a:off x="6687446" y="361669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2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2775136" y="279213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3</a:t>
            </a:r>
          </a:p>
        </p:txBody>
      </p:sp>
      <p:sp>
        <p:nvSpPr>
          <p:cNvPr id="11" name="Zaobljeni pravokutnik 10"/>
          <p:cNvSpPr/>
          <p:nvPr/>
        </p:nvSpPr>
        <p:spPr>
          <a:xfrm>
            <a:off x="8381261" y="66301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4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4051662" y="39663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5</a:t>
            </a:r>
          </a:p>
        </p:txBody>
      </p:sp>
      <p:sp>
        <p:nvSpPr>
          <p:cNvPr id="13" name="Zaobljeni pravokutnik 12"/>
          <p:cNvSpPr/>
          <p:nvPr/>
        </p:nvSpPr>
        <p:spPr>
          <a:xfrm>
            <a:off x="794688" y="64749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6</a:t>
            </a:r>
          </a:p>
        </p:txBody>
      </p:sp>
      <p:sp>
        <p:nvSpPr>
          <p:cNvPr id="14" name="Zaobljeni pravokutnik 13"/>
          <p:cNvSpPr/>
          <p:nvPr/>
        </p:nvSpPr>
        <p:spPr>
          <a:xfrm>
            <a:off x="10536637" y="931321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7</a:t>
            </a:r>
          </a:p>
        </p:txBody>
      </p:sp>
      <p:sp>
        <p:nvSpPr>
          <p:cNvPr id="15" name="Zaobljeni pravokutnik 14"/>
          <p:cNvSpPr/>
          <p:nvPr/>
        </p:nvSpPr>
        <p:spPr>
          <a:xfrm>
            <a:off x="4517603" y="6997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8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575168" y="5074271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9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7499447" y="548639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19" name="Zaobljeni pravokutnik 18"/>
          <p:cNvSpPr/>
          <p:nvPr/>
        </p:nvSpPr>
        <p:spPr>
          <a:xfrm>
            <a:off x="5242748" y="214877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20" name="Zaobljeni pravokutnik 19"/>
          <p:cNvSpPr/>
          <p:nvPr/>
        </p:nvSpPr>
        <p:spPr>
          <a:xfrm>
            <a:off x="2729463" y="6997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21" name="Zaobljeni pravokutnik 20"/>
          <p:cNvSpPr/>
          <p:nvPr/>
        </p:nvSpPr>
        <p:spPr>
          <a:xfrm>
            <a:off x="10921101" y="560887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22" name="Zaobljeni pravokutnik 21"/>
          <p:cNvSpPr/>
          <p:nvPr/>
        </p:nvSpPr>
        <p:spPr>
          <a:xfrm>
            <a:off x="794688" y="271952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23" name="Zaobljeni pravokutnik 22"/>
          <p:cNvSpPr/>
          <p:nvPr/>
        </p:nvSpPr>
        <p:spPr>
          <a:xfrm>
            <a:off x="5126160" y="5426604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24" name="Zaobljeni pravokutnik 23"/>
          <p:cNvSpPr/>
          <p:nvPr/>
        </p:nvSpPr>
        <p:spPr>
          <a:xfrm>
            <a:off x="7569891" y="214877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437662" y="639401"/>
            <a:ext cx="811370" cy="938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18</a:t>
            </a:r>
            <a:endParaRPr lang="hr-HR" sz="3200" b="1" dirty="0"/>
          </a:p>
        </p:txBody>
      </p:sp>
      <p:sp>
        <p:nvSpPr>
          <p:cNvPr id="26" name="Zaobljeni pravokutnik 25"/>
          <p:cNvSpPr/>
          <p:nvPr/>
        </p:nvSpPr>
        <p:spPr>
          <a:xfrm>
            <a:off x="2506815" y="5460643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19</a:t>
            </a:r>
            <a:endParaRPr lang="hr-HR" sz="3200" b="1" dirty="0"/>
          </a:p>
        </p:txBody>
      </p:sp>
      <p:sp>
        <p:nvSpPr>
          <p:cNvPr id="28" name="Akcijski gumb: Početak 27">
            <a:hlinkClick r:id="" action="ppaction://hlinkshowjump?jump=firstslide" highlightClick="1"/>
          </p:cNvPr>
          <p:cNvSpPr/>
          <p:nvPr/>
        </p:nvSpPr>
        <p:spPr>
          <a:xfrm>
            <a:off x="11230376" y="3412901"/>
            <a:ext cx="669887" cy="81946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09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18" y="2220472"/>
            <a:ext cx="600271" cy="668873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9038456" y="4661546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8" name="Zaobljeni pravokutnik 7"/>
          <p:cNvSpPr/>
          <p:nvPr/>
        </p:nvSpPr>
        <p:spPr>
          <a:xfrm>
            <a:off x="8485886" y="60051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</a:t>
            </a:r>
            <a:endParaRPr lang="hr-HR" sz="3200" b="1" dirty="0"/>
          </a:p>
        </p:txBody>
      </p:sp>
      <p:sp>
        <p:nvSpPr>
          <p:cNvPr id="9" name="Zaobljeni pravokutnik 8"/>
          <p:cNvSpPr/>
          <p:nvPr/>
        </p:nvSpPr>
        <p:spPr>
          <a:xfrm>
            <a:off x="4902703" y="3747146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2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2704414" y="332526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3</a:t>
            </a:r>
          </a:p>
        </p:txBody>
      </p:sp>
      <p:sp>
        <p:nvSpPr>
          <p:cNvPr id="11" name="Zaobljeni pravokutnik 10"/>
          <p:cNvSpPr/>
          <p:nvPr/>
        </p:nvSpPr>
        <p:spPr>
          <a:xfrm>
            <a:off x="932743" y="316814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4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9416137" y="236437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5</a:t>
            </a:r>
          </a:p>
        </p:txBody>
      </p:sp>
      <p:sp>
        <p:nvSpPr>
          <p:cNvPr id="13" name="Zaobljeni pravokutnik 12"/>
          <p:cNvSpPr/>
          <p:nvPr/>
        </p:nvSpPr>
        <p:spPr>
          <a:xfrm>
            <a:off x="794688" y="64749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6</a:t>
            </a:r>
          </a:p>
        </p:txBody>
      </p:sp>
      <p:sp>
        <p:nvSpPr>
          <p:cNvPr id="14" name="Zaobljeni pravokutnik 13"/>
          <p:cNvSpPr/>
          <p:nvPr/>
        </p:nvSpPr>
        <p:spPr>
          <a:xfrm>
            <a:off x="10304448" y="108353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7</a:t>
            </a:r>
          </a:p>
        </p:txBody>
      </p:sp>
      <p:sp>
        <p:nvSpPr>
          <p:cNvPr id="15" name="Zaobljeni pravokutnik 14"/>
          <p:cNvSpPr/>
          <p:nvPr/>
        </p:nvSpPr>
        <p:spPr>
          <a:xfrm>
            <a:off x="4517603" y="6997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8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1016757" y="513866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9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2571972" y="85901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237368" y="2118511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20" name="Zaobljeni pravokutnik 19"/>
          <p:cNvSpPr/>
          <p:nvPr/>
        </p:nvSpPr>
        <p:spPr>
          <a:xfrm>
            <a:off x="6406478" y="271094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21" name="Zaobljeni pravokutnik 20"/>
          <p:cNvSpPr/>
          <p:nvPr/>
        </p:nvSpPr>
        <p:spPr>
          <a:xfrm>
            <a:off x="11036647" y="5118746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22" name="Zaobljeni pravokutnik 21"/>
          <p:cNvSpPr/>
          <p:nvPr/>
        </p:nvSpPr>
        <p:spPr>
          <a:xfrm>
            <a:off x="2885541" y="533431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23" name="Zaobljeni pravokutnik 22"/>
          <p:cNvSpPr/>
          <p:nvPr/>
        </p:nvSpPr>
        <p:spPr>
          <a:xfrm>
            <a:off x="5126160" y="5426604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24" name="Zaobljeni pravokutnik 23"/>
          <p:cNvSpPr/>
          <p:nvPr/>
        </p:nvSpPr>
        <p:spPr>
          <a:xfrm>
            <a:off x="7772464" y="334654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749879" y="1156950"/>
            <a:ext cx="811370" cy="938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18</a:t>
            </a:r>
            <a:endParaRPr lang="hr-HR" sz="3200" b="1" dirty="0"/>
          </a:p>
        </p:txBody>
      </p:sp>
      <p:sp>
        <p:nvSpPr>
          <p:cNvPr id="26" name="Zaobljeni pravokutnik 25"/>
          <p:cNvSpPr/>
          <p:nvPr/>
        </p:nvSpPr>
        <p:spPr>
          <a:xfrm>
            <a:off x="7366779" y="5291191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19</a:t>
            </a:r>
            <a:endParaRPr lang="hr-HR" sz="3200" b="1" dirty="0"/>
          </a:p>
        </p:txBody>
      </p:sp>
      <p:sp>
        <p:nvSpPr>
          <p:cNvPr id="2" name="Akcijski gumb: Početak 1">
            <a:hlinkClick r:id="" action="ppaction://hlinkshowjump?jump=firstslide" highlightClick="1"/>
          </p:cNvPr>
          <p:cNvSpPr/>
          <p:nvPr/>
        </p:nvSpPr>
        <p:spPr>
          <a:xfrm>
            <a:off x="11187808" y="3278777"/>
            <a:ext cx="673267" cy="81235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11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98" y="5344929"/>
            <a:ext cx="600271" cy="668873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8925429" y="465510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8" name="Zaobljeni pravokutnik 7"/>
          <p:cNvSpPr/>
          <p:nvPr/>
        </p:nvSpPr>
        <p:spPr>
          <a:xfrm>
            <a:off x="9779849" y="288934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</a:t>
            </a:r>
            <a:endParaRPr lang="hr-HR" sz="3200" b="1" dirty="0"/>
          </a:p>
        </p:txBody>
      </p:sp>
      <p:sp>
        <p:nvSpPr>
          <p:cNvPr id="9" name="Zaobljeni pravokutnik 8"/>
          <p:cNvSpPr/>
          <p:nvPr/>
        </p:nvSpPr>
        <p:spPr>
          <a:xfrm>
            <a:off x="6555409" y="317672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2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2309980" y="285512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3</a:t>
            </a:r>
          </a:p>
        </p:txBody>
      </p:sp>
      <p:sp>
        <p:nvSpPr>
          <p:cNvPr id="11" name="Zaobljeni pravokutnik 10"/>
          <p:cNvSpPr/>
          <p:nvPr/>
        </p:nvSpPr>
        <p:spPr>
          <a:xfrm>
            <a:off x="8381261" y="66301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4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4051662" y="39663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5</a:t>
            </a:r>
          </a:p>
        </p:txBody>
      </p:sp>
      <p:sp>
        <p:nvSpPr>
          <p:cNvPr id="13" name="Zaobljeni pravokutnik 12"/>
          <p:cNvSpPr/>
          <p:nvPr/>
        </p:nvSpPr>
        <p:spPr>
          <a:xfrm>
            <a:off x="794688" y="64749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6</a:t>
            </a:r>
          </a:p>
        </p:txBody>
      </p:sp>
      <p:sp>
        <p:nvSpPr>
          <p:cNvPr id="14" name="Zaobljeni pravokutnik 13"/>
          <p:cNvSpPr/>
          <p:nvPr/>
        </p:nvSpPr>
        <p:spPr>
          <a:xfrm>
            <a:off x="10304448" y="108353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7</a:t>
            </a:r>
          </a:p>
        </p:txBody>
      </p:sp>
      <p:sp>
        <p:nvSpPr>
          <p:cNvPr id="15" name="Zaobljeni pravokutnik 14"/>
          <p:cNvSpPr/>
          <p:nvPr/>
        </p:nvSpPr>
        <p:spPr>
          <a:xfrm>
            <a:off x="4517603" y="6997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8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570566" y="522216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9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7504643" y="544389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19" name="Zaobljeni pravokutnik 18"/>
          <p:cNvSpPr/>
          <p:nvPr/>
        </p:nvSpPr>
        <p:spPr>
          <a:xfrm>
            <a:off x="5040117" y="2432145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20" name="Zaobljeni pravokutnik 19"/>
          <p:cNvSpPr/>
          <p:nvPr/>
        </p:nvSpPr>
        <p:spPr>
          <a:xfrm>
            <a:off x="2729463" y="6997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21" name="Zaobljeni pravokutnik 20"/>
          <p:cNvSpPr/>
          <p:nvPr/>
        </p:nvSpPr>
        <p:spPr>
          <a:xfrm>
            <a:off x="10474265" y="5350341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22" name="Zaobljeni pravokutnik 21"/>
          <p:cNvSpPr/>
          <p:nvPr/>
        </p:nvSpPr>
        <p:spPr>
          <a:xfrm>
            <a:off x="794688" y="271952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23" name="Zaobljeni pravokutnik 22"/>
          <p:cNvSpPr/>
          <p:nvPr/>
        </p:nvSpPr>
        <p:spPr>
          <a:xfrm>
            <a:off x="5126160" y="5426604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24" name="Zaobljeni pravokutnik 23"/>
          <p:cNvSpPr/>
          <p:nvPr/>
        </p:nvSpPr>
        <p:spPr>
          <a:xfrm>
            <a:off x="8167629" y="282089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749879" y="1156950"/>
            <a:ext cx="811370" cy="938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18</a:t>
            </a:r>
            <a:endParaRPr lang="hr-HR" sz="3200" b="1" dirty="0"/>
          </a:p>
        </p:txBody>
      </p:sp>
      <p:sp>
        <p:nvSpPr>
          <p:cNvPr id="26" name="Zaobljeni pravokutnik 25"/>
          <p:cNvSpPr/>
          <p:nvPr/>
        </p:nvSpPr>
        <p:spPr>
          <a:xfrm>
            <a:off x="2522650" y="500541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19</a:t>
            </a:r>
            <a:endParaRPr lang="hr-HR" sz="3200" b="1" dirty="0"/>
          </a:p>
        </p:txBody>
      </p:sp>
      <p:sp>
        <p:nvSpPr>
          <p:cNvPr id="2" name="Akcijski gumb: Početak 1">
            <a:hlinkClick r:id="" action="ppaction://hlinkshowjump?jump=firstslide" highlightClick="1"/>
          </p:cNvPr>
          <p:cNvSpPr/>
          <p:nvPr/>
        </p:nvSpPr>
        <p:spPr>
          <a:xfrm>
            <a:off x="11285635" y="3803745"/>
            <a:ext cx="653816" cy="8513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69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981" y="945277"/>
            <a:ext cx="600271" cy="668873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11157110" y="409112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8" name="Zaobljeni pravokutnik 7"/>
          <p:cNvSpPr/>
          <p:nvPr/>
        </p:nvSpPr>
        <p:spPr>
          <a:xfrm>
            <a:off x="10345740" y="2608186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</a:t>
            </a:r>
            <a:endParaRPr lang="hr-HR" sz="3200" b="1" dirty="0"/>
          </a:p>
        </p:txBody>
      </p:sp>
      <p:sp>
        <p:nvSpPr>
          <p:cNvPr id="9" name="Zaobljeni pravokutnik 8"/>
          <p:cNvSpPr/>
          <p:nvPr/>
        </p:nvSpPr>
        <p:spPr>
          <a:xfrm>
            <a:off x="9217715" y="556477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2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2309980" y="285512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3</a:t>
            </a:r>
          </a:p>
        </p:txBody>
      </p:sp>
      <p:sp>
        <p:nvSpPr>
          <p:cNvPr id="11" name="Zaobljeni pravokutnik 10"/>
          <p:cNvSpPr/>
          <p:nvPr/>
        </p:nvSpPr>
        <p:spPr>
          <a:xfrm>
            <a:off x="8192878" y="126509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4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4882623" y="5261801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5</a:t>
            </a:r>
          </a:p>
        </p:txBody>
      </p:sp>
      <p:sp>
        <p:nvSpPr>
          <p:cNvPr id="13" name="Zaobljeni pravokutnik 12"/>
          <p:cNvSpPr/>
          <p:nvPr/>
        </p:nvSpPr>
        <p:spPr>
          <a:xfrm>
            <a:off x="8656853" y="3317809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6</a:t>
            </a:r>
          </a:p>
        </p:txBody>
      </p:sp>
      <p:sp>
        <p:nvSpPr>
          <p:cNvPr id="14" name="Zaobljeni pravokutnik 13"/>
          <p:cNvSpPr/>
          <p:nvPr/>
        </p:nvSpPr>
        <p:spPr>
          <a:xfrm>
            <a:off x="6549579" y="465037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7</a:t>
            </a:r>
          </a:p>
        </p:txBody>
      </p:sp>
      <p:sp>
        <p:nvSpPr>
          <p:cNvPr id="15" name="Zaobljeni pravokutnik 14"/>
          <p:cNvSpPr/>
          <p:nvPr/>
        </p:nvSpPr>
        <p:spPr>
          <a:xfrm>
            <a:off x="4402119" y="115695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8</a:t>
            </a:r>
          </a:p>
        </p:txBody>
      </p:sp>
      <p:sp>
        <p:nvSpPr>
          <p:cNvPr id="17" name="Zaobljeni pravokutnik 16"/>
          <p:cNvSpPr/>
          <p:nvPr/>
        </p:nvSpPr>
        <p:spPr>
          <a:xfrm>
            <a:off x="529077" y="520123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9</a:t>
            </a:r>
          </a:p>
        </p:txBody>
      </p:sp>
      <p:sp>
        <p:nvSpPr>
          <p:cNvPr id="18" name="Zaobljeni pravokutnik 17"/>
          <p:cNvSpPr/>
          <p:nvPr/>
        </p:nvSpPr>
        <p:spPr>
          <a:xfrm>
            <a:off x="3590749" y="2369143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877229" y="3522586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20" name="Zaobljeni pravokutnik 19"/>
          <p:cNvSpPr/>
          <p:nvPr/>
        </p:nvSpPr>
        <p:spPr>
          <a:xfrm>
            <a:off x="2890802" y="488077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21" name="Zaobljeni pravokutnik 20"/>
          <p:cNvSpPr/>
          <p:nvPr/>
        </p:nvSpPr>
        <p:spPr>
          <a:xfrm>
            <a:off x="10345740" y="825574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22" name="Zaobljeni pravokutnik 21"/>
          <p:cNvSpPr/>
          <p:nvPr/>
        </p:nvSpPr>
        <p:spPr>
          <a:xfrm>
            <a:off x="701941" y="96024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23" name="Zaobljeni pravokutnik 22"/>
          <p:cNvSpPr/>
          <p:nvPr/>
        </p:nvSpPr>
        <p:spPr>
          <a:xfrm>
            <a:off x="2890802" y="4548328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24" name="Zaobljeni pravokutnik 23"/>
          <p:cNvSpPr/>
          <p:nvPr/>
        </p:nvSpPr>
        <p:spPr>
          <a:xfrm>
            <a:off x="670868" y="3312322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483224" y="810706"/>
            <a:ext cx="811370" cy="938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18</a:t>
            </a:r>
            <a:endParaRPr lang="hr-HR" sz="3200" b="1" dirty="0"/>
          </a:p>
        </p:txBody>
      </p:sp>
      <p:sp>
        <p:nvSpPr>
          <p:cNvPr id="26" name="Zaobljeni pravokutnik 25"/>
          <p:cNvSpPr/>
          <p:nvPr/>
        </p:nvSpPr>
        <p:spPr>
          <a:xfrm>
            <a:off x="7316911" y="2794360"/>
            <a:ext cx="811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19</a:t>
            </a:r>
            <a:endParaRPr lang="hr-HR" sz="3200" b="1" dirty="0"/>
          </a:p>
        </p:txBody>
      </p:sp>
      <p:sp>
        <p:nvSpPr>
          <p:cNvPr id="2" name="Akcijski gumb: Početak 1">
            <a:hlinkClick r:id="" action="ppaction://hlinkshowjump?jump=firstslide" highlightClick="1"/>
          </p:cNvPr>
          <p:cNvSpPr/>
          <p:nvPr/>
        </p:nvSpPr>
        <p:spPr>
          <a:xfrm>
            <a:off x="11157110" y="5719001"/>
            <a:ext cx="811370" cy="7601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24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</Words>
  <Application>Microsoft Office PowerPoint</Application>
  <PresentationFormat>Široki zaslon</PresentationFormat>
  <Paragraphs>78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ZIMA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ZIMA</dc:title>
  <dc:creator>Ana</dc:creator>
  <cp:lastModifiedBy>Dubravka</cp:lastModifiedBy>
  <cp:revision>6</cp:revision>
  <dcterms:created xsi:type="dcterms:W3CDTF">2018-01-11T19:23:05Z</dcterms:created>
  <dcterms:modified xsi:type="dcterms:W3CDTF">2018-01-12T19:47:24Z</dcterms:modified>
</cp:coreProperties>
</file>